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301" r:id="rId4"/>
    <p:sldId id="290" r:id="rId5"/>
    <p:sldId id="291" r:id="rId6"/>
    <p:sldId id="292" r:id="rId7"/>
    <p:sldId id="293" r:id="rId8"/>
    <p:sldId id="294" r:id="rId9"/>
    <p:sldId id="302" r:id="rId10"/>
    <p:sldId id="267" r:id="rId11"/>
    <p:sldId id="268" r:id="rId12"/>
    <p:sldId id="269" r:id="rId13"/>
    <p:sldId id="276" r:id="rId14"/>
    <p:sldId id="284" r:id="rId15"/>
    <p:sldId id="287" r:id="rId16"/>
    <p:sldId id="271" r:id="rId17"/>
    <p:sldId id="272" r:id="rId18"/>
    <p:sldId id="273" r:id="rId19"/>
    <p:sldId id="274" r:id="rId20"/>
    <p:sldId id="275" r:id="rId21"/>
    <p:sldId id="286" r:id="rId22"/>
    <p:sldId id="279" r:id="rId23"/>
    <p:sldId id="280" r:id="rId24"/>
    <p:sldId id="281" r:id="rId25"/>
    <p:sldId id="282" r:id="rId26"/>
    <p:sldId id="283" r:id="rId27"/>
    <p:sldId id="313" r:id="rId28"/>
    <p:sldId id="311" r:id="rId29"/>
    <p:sldId id="310" r:id="rId30"/>
    <p:sldId id="312" r:id="rId31"/>
    <p:sldId id="314" r:id="rId32"/>
    <p:sldId id="316" r:id="rId33"/>
    <p:sldId id="317" r:id="rId34"/>
    <p:sldId id="315"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00FF"/>
    <a:srgbClr val="00FF00"/>
    <a:srgbClr val="00FFFF"/>
    <a:srgbClr val="0000FF"/>
    <a:srgbClr val="FF33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239" autoAdjust="0"/>
    <p:restoredTop sz="94063" autoAdjust="0"/>
  </p:normalViewPr>
  <p:slideViewPr>
    <p:cSldViewPr>
      <p:cViewPr>
        <p:scale>
          <a:sx n="60" d="100"/>
          <a:sy n="60" d="100"/>
        </p:scale>
        <p:origin x="-1782"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D37AC-AE5E-46B9-9126-30CF3A4535FB}" type="datetimeFigureOut">
              <a:rPr lang="ru-RU" smtClean="0"/>
              <a:pPr/>
              <a:t>09.11.2016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D51F1-7C31-44EE-BA74-5976B08FC8A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 Target="slide17.xml"/><Relationship Id="rId7"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 Id="rId9" Type="http://schemas.openxmlformats.org/officeDocument/2006/relationships/slide" Target="slide21.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1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2.xml"/><Relationship Id="rId7" Type="http://schemas.openxmlformats.org/officeDocument/2006/relationships/slide" Target="slide26.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 Id="rId9" Type="http://schemas.openxmlformats.org/officeDocument/2006/relationships/slide" Target="slide27.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2.gif"/><Relationship Id="rId7" Type="http://schemas.openxmlformats.org/officeDocument/2006/relationships/slide" Target="slide30.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4.xml"/><Relationship Id="rId4" Type="http://schemas.openxmlformats.org/officeDocument/2006/relationships/slide" Target="slide28.xml"/><Relationship Id="rId9" Type="http://schemas.openxmlformats.org/officeDocument/2006/relationships/slide" Target="slide3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9.xml"/><Relationship Id="rId7" Type="http://schemas.openxmlformats.org/officeDocument/2006/relationships/slide" Target="slide7.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ru.wikipedia.org/wiki/&#1043;&#1072;&#1075;&#1072;&#1088;&#1080;&#1085;,_&#1070;&#1088;&#1080;&#1081;_&#1040;&#1083;&#1077;&#1082;&#1089;&#1077;&#1077;&#1074;&#1080;&#1095;" TargetMode="External"/><Relationship Id="rId3" Type="http://schemas.openxmlformats.org/officeDocument/2006/relationships/hyperlink" Target="http://futuru.ru/" TargetMode="External"/><Relationship Id="rId7" Type="http://schemas.openxmlformats.org/officeDocument/2006/relationships/hyperlink" Target="https://ru.wikipedia.org/wiki/&#1055;&#1091;&#1096;&#1082;&#1080;&#1085;,_&#1040;&#1083;&#1077;&#1082;&#1089;&#1072;&#1085;&#1076;&#1088;_&#1057;&#1077;&#1088;&#1075;&#1077;&#1077;&#1074;&#1080;&#1095;" TargetMode="External"/><Relationship Id="rId2" Type="http://schemas.openxmlformats.org/officeDocument/2006/relationships/hyperlink" Target="http://yandex.images.ru/" TargetMode="External"/><Relationship Id="rId1" Type="http://schemas.openxmlformats.org/officeDocument/2006/relationships/slideLayout" Target="../slideLayouts/slideLayout2.xml"/><Relationship Id="rId6" Type="http://schemas.openxmlformats.org/officeDocument/2006/relationships/hyperlink" Target="http://pushkin.ellink.ru/pushkin/push1.asp" TargetMode="External"/><Relationship Id="rId11" Type="http://schemas.openxmlformats.org/officeDocument/2006/relationships/hyperlink" Target="https://ru.wikipedia.org/wiki/&#1045;&#1089;&#1077;&#1085;&#1080;&#1085;,_&#1057;&#1077;&#1088;&#1075;&#1077;&#1081;_&#1040;&#1083;&#1077;&#1082;&#1089;&#1072;&#1085;&#1076;&#1088;&#1086;&#1074;&#1080;&#1095;" TargetMode="External"/><Relationship Id="rId5" Type="http://schemas.openxmlformats.org/officeDocument/2006/relationships/hyperlink" Target="http://maxpark.com/community/2576/content/2582986" TargetMode="External"/><Relationship Id="rId10" Type="http://schemas.openxmlformats.org/officeDocument/2006/relationships/hyperlink" Target="https://ru.wikipedia.org/wiki/&#1063;&#1077;&#1093;&#1086;&#1074;,_&#1040;&#1085;&#1090;&#1086;&#1085;_&#1055;&#1072;&#1074;&#1083;&#1086;&#1074;&#1080;&#1095;" TargetMode="External"/><Relationship Id="rId4" Type="http://schemas.openxmlformats.org/officeDocument/2006/relationships/hyperlink" Target="http://fishki.net/1456510-mamy-izvestnyh-ljudej.html" TargetMode="External"/><Relationship Id="rId9" Type="http://schemas.openxmlformats.org/officeDocument/2006/relationships/hyperlink" Target="https://ru.wikipedia.org/wiki/&#1055;&#1091;&#1090;&#1080;&#1085;,_&#1042;&#1083;&#1072;&#1076;&#1080;&#1084;&#1080;&#1088;_&#1042;&#1083;&#1072;&#1076;&#1080;&#1084;&#1080;&#1088;&#1086;&#1074;&#1080;&#1095;" TargetMode="Externa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5.xml"/><Relationship Id="rId7" Type="http://schemas.openxmlformats.org/officeDocument/2006/relationships/slide" Target="slide12.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074" name="Picture 2" descr="C:\Users\User\Desktop\РАМКИ\1281386918_futuru.ru.235.jpg"/>
          <p:cNvPicPr>
            <a:picLocks noChangeAspect="1" noChangeArrowheads="1"/>
          </p:cNvPicPr>
          <p:nvPr/>
        </p:nvPicPr>
        <p:blipFill>
          <a:blip r:embed="rId2"/>
          <a:srcRect/>
          <a:stretch>
            <a:fillRect/>
          </a:stretch>
        </p:blipFill>
        <p:spPr bwMode="auto">
          <a:xfrm>
            <a:off x="-304800" y="-90488"/>
            <a:ext cx="9753600" cy="7038976"/>
          </a:xfrm>
          <a:prstGeom prst="rect">
            <a:avLst/>
          </a:prstGeom>
          <a:noFill/>
        </p:spPr>
      </p:pic>
      <p:sp>
        <p:nvSpPr>
          <p:cNvPr id="5" name="TextBox 4"/>
          <p:cNvSpPr txBox="1"/>
          <p:nvPr/>
        </p:nvSpPr>
        <p:spPr>
          <a:xfrm>
            <a:off x="1357290" y="714356"/>
            <a:ext cx="7224222" cy="923330"/>
          </a:xfrm>
          <a:prstGeom prst="rect">
            <a:avLst/>
          </a:prstGeom>
          <a:noFill/>
        </p:spPr>
        <p:txBody>
          <a:bodyPr wrap="none" rtlCol="0">
            <a:spAutoFit/>
          </a:bodyPr>
          <a:lstStyle/>
          <a:p>
            <a:r>
              <a:rPr lang="ru-RU" b="1" dirty="0" smtClean="0"/>
              <a:t>МУНИЦИПАЛЬНОЕ КАЗЁННОЕ ОБЩЕОБРАЗОВАТЕЛЬНОЕ УЧРЕЖДЕНИЕ</a:t>
            </a:r>
            <a:br>
              <a:rPr lang="ru-RU" b="1" dirty="0" smtClean="0"/>
            </a:br>
            <a:r>
              <a:rPr lang="ru-RU" b="1" dirty="0" smtClean="0"/>
              <a:t>«ОБСКАЯ ОСНОВНАЯ ОБЩЕОБРАЗОВАТЕЛЬНАЯ ШКОЛА»</a:t>
            </a:r>
            <a:br>
              <a:rPr lang="ru-RU" b="1" dirty="0" smtClean="0"/>
            </a:br>
            <a:r>
              <a:rPr lang="ru-RU" b="1" dirty="0" smtClean="0"/>
              <a:t>                             МОШКОВСКОГО РАЙОНА</a:t>
            </a:r>
            <a:endParaRPr lang="ru-RU" b="1" dirty="0"/>
          </a:p>
        </p:txBody>
      </p:sp>
      <p:sp>
        <p:nvSpPr>
          <p:cNvPr id="6" name="Прямоугольник 5"/>
          <p:cNvSpPr/>
          <p:nvPr/>
        </p:nvSpPr>
        <p:spPr>
          <a:xfrm>
            <a:off x="1000100" y="2000240"/>
            <a:ext cx="7572428"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ВИКТОРИНА для учащихся 5-9 классов </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«Мамочка милая,</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мама моя»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4286248" y="4714884"/>
            <a:ext cx="3946145" cy="923330"/>
          </a:xfrm>
          <a:prstGeom prst="rect">
            <a:avLst/>
          </a:prstGeom>
          <a:noFill/>
        </p:spPr>
        <p:txBody>
          <a:bodyPr wrap="none" rtlCol="0">
            <a:spAutoFit/>
          </a:bodyPr>
          <a:lstStyle/>
          <a:p>
            <a:r>
              <a:rPr lang="ru-RU" b="1" dirty="0" smtClean="0"/>
              <a:t>Выполнила:</a:t>
            </a:r>
            <a:br>
              <a:rPr lang="ru-RU" b="1" dirty="0" smtClean="0"/>
            </a:br>
            <a:r>
              <a:rPr lang="ru-RU" b="1" dirty="0" smtClean="0"/>
              <a:t>учитель русского языка и литературы</a:t>
            </a:r>
            <a:br>
              <a:rPr lang="ru-RU" b="1" dirty="0" smtClean="0"/>
            </a:br>
            <a:r>
              <a:rPr lang="ru-RU" b="1" dirty="0" smtClean="0"/>
              <a:t>Соснина Надежда Васильевна</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Евгения Яковлевна Чехова</a:t>
            </a:r>
            <a:endParaRPr lang="ru-RU" b="1" dirty="0"/>
          </a:p>
        </p:txBody>
      </p:sp>
      <p:pic>
        <p:nvPicPr>
          <p:cNvPr id="18434" name="Picture 2" descr="C:\Users\Admin\Downloads\8_9.jpg"/>
          <p:cNvPicPr>
            <a:picLocks noGrp="1" noChangeAspect="1" noChangeArrowheads="1"/>
          </p:cNvPicPr>
          <p:nvPr>
            <p:ph idx="1"/>
          </p:nvPr>
        </p:nvPicPr>
        <p:blipFill>
          <a:blip r:embed="rId2" cstate="print"/>
          <a:srcRect/>
          <a:stretch>
            <a:fillRect/>
          </a:stretch>
        </p:blipFill>
        <p:spPr bwMode="auto">
          <a:xfrm>
            <a:off x="714348" y="1500174"/>
            <a:ext cx="3689480" cy="4183220"/>
          </a:xfrm>
          <a:prstGeom prst="rect">
            <a:avLst/>
          </a:prstGeom>
          <a:noFill/>
        </p:spPr>
      </p:pic>
      <p:pic>
        <p:nvPicPr>
          <p:cNvPr id="4098" name="Picture 2" descr="C:\Users\Ярослав\Desktop\chehov.jpg"/>
          <p:cNvPicPr>
            <a:picLocks noChangeAspect="1" noChangeArrowheads="1"/>
          </p:cNvPicPr>
          <p:nvPr/>
        </p:nvPicPr>
        <p:blipFill>
          <a:blip r:embed="rId3"/>
          <a:srcRect/>
          <a:stretch>
            <a:fillRect/>
          </a:stretch>
        </p:blipFill>
        <p:spPr bwMode="auto">
          <a:xfrm>
            <a:off x="785786" y="1500174"/>
            <a:ext cx="3571900" cy="4135069"/>
          </a:xfrm>
          <a:prstGeom prst="rect">
            <a:avLst/>
          </a:prstGeom>
          <a:noFill/>
        </p:spPr>
      </p:pic>
      <p:sp>
        <p:nvSpPr>
          <p:cNvPr id="5" name="TextBox 4"/>
          <p:cNvSpPr txBox="1"/>
          <p:nvPr/>
        </p:nvSpPr>
        <p:spPr>
          <a:xfrm>
            <a:off x="4500562" y="1285861"/>
            <a:ext cx="3429024" cy="5324535"/>
          </a:xfrm>
          <a:prstGeom prst="rect">
            <a:avLst/>
          </a:prstGeom>
          <a:noFill/>
          <a:ln>
            <a:solidFill>
              <a:srgbClr val="CC0099"/>
            </a:solidFill>
          </a:ln>
        </p:spPr>
        <p:txBody>
          <a:bodyPr wrap="square" rtlCol="0">
            <a:spAutoFit/>
          </a:bodyPr>
          <a:lstStyle/>
          <a:p>
            <a:r>
              <a:rPr lang="ru-RU" sz="2000" b="1" i="1" dirty="0" smtClean="0"/>
              <a:t>Её сын закончил медицинский факультет Московского университета, но вскоре отошёл от врачебной работы, потому что его захватила литературная деятельность. Вначале он подписывал свои рассказы псевдонимами,  один из них «Человек без селезёнки». Своими рассказами он заставлял читателей не только смеяться, но и негодовать. В 2015 году исполнилось 155 лет со дня его рождения.</a:t>
            </a:r>
            <a:endParaRPr lang="ru-RU" sz="2000" b="1" i="1" dirty="0"/>
          </a:p>
        </p:txBody>
      </p:sp>
      <p:sp>
        <p:nvSpPr>
          <p:cNvPr id="7" name="TextBox 6"/>
          <p:cNvSpPr txBox="1"/>
          <p:nvPr/>
        </p:nvSpPr>
        <p:spPr>
          <a:xfrm>
            <a:off x="1214414" y="5929330"/>
            <a:ext cx="5736068" cy="707886"/>
          </a:xfrm>
          <a:prstGeom prst="rect">
            <a:avLst/>
          </a:prstGeom>
          <a:noFill/>
        </p:spPr>
        <p:txBody>
          <a:bodyPr wrap="square" rtlCol="0">
            <a:spAutoFit/>
          </a:bodyPr>
          <a:lstStyle/>
          <a:p>
            <a:r>
              <a:rPr lang="ru-RU" sz="4000" b="1" dirty="0" smtClean="0"/>
              <a:t>Антон Павлович Чехов</a:t>
            </a:r>
            <a:endParaRPr lang="ru-RU" sz="4000" b="1" dirty="0"/>
          </a:p>
        </p:txBody>
      </p:sp>
      <p:sp>
        <p:nvSpPr>
          <p:cNvPr id="8" name="Стрелка вправо с вырезом 7">
            <a:hlinkClick r:id="rId4" action="ppaction://hlinksldjump"/>
          </p:cNvPr>
          <p:cNvSpPr/>
          <p:nvPr/>
        </p:nvSpPr>
        <p:spPr>
          <a:xfrm>
            <a:off x="7858148" y="6072206"/>
            <a:ext cx="978408" cy="484632"/>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dissolve">
                                      <p:cBhvr>
                                        <p:cTn id="11" dur="500"/>
                                        <p:tgtEl>
                                          <p:spTgt spid="409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9" presetClass="exit" presetSubtype="0" fill="hold" grpId="1" nodeType="with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Анна Тимофеевна Гагарина</a:t>
            </a:r>
            <a:endParaRPr lang="ru-RU" b="1" dirty="0"/>
          </a:p>
        </p:txBody>
      </p:sp>
      <p:pic>
        <p:nvPicPr>
          <p:cNvPr id="19458" name="Picture 2" descr="C:\Users\Admin\Downloads\4_26.jpg"/>
          <p:cNvPicPr>
            <a:picLocks noGrp="1" noChangeAspect="1" noChangeArrowheads="1"/>
          </p:cNvPicPr>
          <p:nvPr>
            <p:ph idx="1"/>
          </p:nvPr>
        </p:nvPicPr>
        <p:blipFill>
          <a:blip r:embed="rId2" cstate="print"/>
          <a:srcRect/>
          <a:stretch>
            <a:fillRect/>
          </a:stretch>
        </p:blipFill>
        <p:spPr bwMode="auto">
          <a:xfrm>
            <a:off x="571472" y="1928802"/>
            <a:ext cx="3223173" cy="4071966"/>
          </a:xfrm>
          <a:prstGeom prst="rect">
            <a:avLst/>
          </a:prstGeom>
          <a:noFill/>
        </p:spPr>
      </p:pic>
      <p:pic>
        <p:nvPicPr>
          <p:cNvPr id="3074" name="Picture 2" descr="C:\Users\Ярослав\Desktop\_nVJOhYVYLM.jpg"/>
          <p:cNvPicPr>
            <a:picLocks noChangeAspect="1" noChangeArrowheads="1"/>
          </p:cNvPicPr>
          <p:nvPr/>
        </p:nvPicPr>
        <p:blipFill>
          <a:blip r:embed="rId3"/>
          <a:srcRect/>
          <a:stretch>
            <a:fillRect/>
          </a:stretch>
        </p:blipFill>
        <p:spPr bwMode="auto">
          <a:xfrm>
            <a:off x="571472" y="1785926"/>
            <a:ext cx="3214710" cy="4214842"/>
          </a:xfrm>
          <a:prstGeom prst="rect">
            <a:avLst/>
          </a:prstGeom>
          <a:noFill/>
        </p:spPr>
      </p:pic>
      <p:sp>
        <p:nvSpPr>
          <p:cNvPr id="7" name="TextBox 6"/>
          <p:cNvSpPr txBox="1"/>
          <p:nvPr/>
        </p:nvSpPr>
        <p:spPr>
          <a:xfrm>
            <a:off x="571472" y="6072206"/>
            <a:ext cx="4300536" cy="523220"/>
          </a:xfrm>
          <a:prstGeom prst="rect">
            <a:avLst/>
          </a:prstGeom>
          <a:noFill/>
        </p:spPr>
        <p:txBody>
          <a:bodyPr wrap="none" rtlCol="0">
            <a:spAutoFit/>
          </a:bodyPr>
          <a:lstStyle/>
          <a:p>
            <a:r>
              <a:rPr lang="ru-RU" sz="2800" b="1" dirty="0" smtClean="0"/>
              <a:t>Юрий Алексеевич Гагарин</a:t>
            </a:r>
            <a:endParaRPr lang="ru-RU" sz="2800" b="1" dirty="0"/>
          </a:p>
        </p:txBody>
      </p:sp>
      <p:sp>
        <p:nvSpPr>
          <p:cNvPr id="6" name="Стрелка вправо с вырезом 5">
            <a:hlinkClick r:id="rId4" action="ppaction://hlinksldjump"/>
          </p:cNvPr>
          <p:cNvSpPr/>
          <p:nvPr/>
        </p:nvSpPr>
        <p:spPr>
          <a:xfrm>
            <a:off x="7858148" y="6072206"/>
            <a:ext cx="978408" cy="484632"/>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000496" y="2143116"/>
            <a:ext cx="4857784" cy="2862322"/>
          </a:xfrm>
          <a:prstGeom prst="rect">
            <a:avLst/>
          </a:prstGeom>
          <a:noFill/>
          <a:ln>
            <a:solidFill>
              <a:srgbClr val="CC0099"/>
            </a:solidFill>
          </a:ln>
        </p:spPr>
        <p:txBody>
          <a:bodyPr wrap="square" rtlCol="0">
            <a:spAutoFit/>
          </a:bodyPr>
          <a:lstStyle/>
          <a:p>
            <a:r>
              <a:rPr lang="ru-RU" sz="2000" b="1" dirty="0" smtClean="0"/>
              <a:t>Её сын – гордость  нашей страны. Его имя </a:t>
            </a:r>
          </a:p>
          <a:p>
            <a:r>
              <a:rPr lang="ru-RU" sz="2000" b="1" dirty="0" smtClean="0"/>
              <a:t>известно во всём мире. Ему присвоено звание Героя Советского Союза. Его именем названы города, улицы, площади, станции метро  нашей страны</a:t>
            </a:r>
            <a:br>
              <a:rPr lang="ru-RU" sz="2000" b="1" dirty="0" smtClean="0"/>
            </a:br>
            <a:r>
              <a:rPr lang="ru-RU" sz="2000" b="1" dirty="0" smtClean="0"/>
              <a:t>   С детства он мечтал стать лётчиком.  Его мечта сбылась. Он стал им. Но   ему удалось подняться гораздо выше, чем поднимаются лётчики.</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ssolve">
                                      <p:cBhvr>
                                        <p:cTn id="11" dur="500"/>
                                        <p:tgtEl>
                                          <p:spTgt spid="307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9" presetClass="exit" presetSubtype="0" fill="hold" grpId="1" nodeType="with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Татьяна Фёдоровна Есенина</a:t>
            </a:r>
            <a:endParaRPr lang="ru-RU" b="1" dirty="0"/>
          </a:p>
        </p:txBody>
      </p:sp>
      <p:pic>
        <p:nvPicPr>
          <p:cNvPr id="20482" name="Picture 2" descr="C:\Users\Admin\Downloads\5_23.jpg"/>
          <p:cNvPicPr>
            <a:picLocks noGrp="1" noChangeAspect="1" noChangeArrowheads="1"/>
          </p:cNvPicPr>
          <p:nvPr>
            <p:ph idx="1"/>
          </p:nvPr>
        </p:nvPicPr>
        <p:blipFill>
          <a:blip r:embed="rId2" cstate="print"/>
          <a:srcRect/>
          <a:stretch>
            <a:fillRect/>
          </a:stretch>
        </p:blipFill>
        <p:spPr bwMode="auto">
          <a:xfrm>
            <a:off x="500034" y="1348894"/>
            <a:ext cx="3286148" cy="4735919"/>
          </a:xfrm>
          <a:prstGeom prst="rect">
            <a:avLst/>
          </a:prstGeom>
          <a:noFill/>
        </p:spPr>
      </p:pic>
      <p:pic>
        <p:nvPicPr>
          <p:cNvPr id="2050" name="Picture 2" descr="C:\Users\Ярослав\Desktop\Игра Что, где, когда. Вороновская ОШ\Что где когда4\Sergey_Yesenin.jpg"/>
          <p:cNvPicPr>
            <a:picLocks noChangeAspect="1" noChangeArrowheads="1"/>
          </p:cNvPicPr>
          <p:nvPr/>
        </p:nvPicPr>
        <p:blipFill>
          <a:blip r:embed="rId3"/>
          <a:srcRect/>
          <a:stretch>
            <a:fillRect/>
          </a:stretch>
        </p:blipFill>
        <p:spPr bwMode="auto">
          <a:xfrm>
            <a:off x="428596" y="1370397"/>
            <a:ext cx="3357586" cy="4681994"/>
          </a:xfrm>
          <a:prstGeom prst="rect">
            <a:avLst/>
          </a:prstGeom>
          <a:noFill/>
        </p:spPr>
      </p:pic>
      <p:sp>
        <p:nvSpPr>
          <p:cNvPr id="6" name="TextBox 5"/>
          <p:cNvSpPr txBox="1"/>
          <p:nvPr/>
        </p:nvSpPr>
        <p:spPr>
          <a:xfrm>
            <a:off x="785786" y="6072206"/>
            <a:ext cx="5621026" cy="584775"/>
          </a:xfrm>
          <a:prstGeom prst="rect">
            <a:avLst/>
          </a:prstGeom>
          <a:noFill/>
        </p:spPr>
        <p:txBody>
          <a:bodyPr wrap="none" rtlCol="0">
            <a:spAutoFit/>
          </a:bodyPr>
          <a:lstStyle/>
          <a:p>
            <a:r>
              <a:rPr lang="ru-RU" sz="3200" b="1" dirty="0" smtClean="0"/>
              <a:t>Сергей Александрович Есенин</a:t>
            </a:r>
            <a:endParaRPr lang="ru-RU" sz="3200" b="1" dirty="0"/>
          </a:p>
        </p:txBody>
      </p:sp>
      <p:sp>
        <p:nvSpPr>
          <p:cNvPr id="7" name="TextBox 6"/>
          <p:cNvSpPr txBox="1"/>
          <p:nvPr/>
        </p:nvSpPr>
        <p:spPr>
          <a:xfrm>
            <a:off x="4500563" y="2428868"/>
            <a:ext cx="3857652" cy="3170099"/>
          </a:xfrm>
          <a:prstGeom prst="rect">
            <a:avLst/>
          </a:prstGeom>
          <a:noFill/>
          <a:ln>
            <a:solidFill>
              <a:srgbClr val="CC0099"/>
            </a:solidFill>
          </a:ln>
        </p:spPr>
        <p:txBody>
          <a:bodyPr wrap="square" rtlCol="0">
            <a:spAutoFit/>
          </a:bodyPr>
          <a:lstStyle/>
          <a:p>
            <a:r>
              <a:rPr lang="ru-RU" sz="2000" b="1" i="1" dirty="0" smtClean="0"/>
              <a:t>Её сын – известный поэт, прожил всего 30 лет. Его стихи необыкновенно лиричны. В них он воссоздаёт картину родных мест: родительского дома, заливных лугов, «той </a:t>
            </a:r>
            <a:r>
              <a:rPr lang="ru-RU" sz="2000" b="1" i="1" dirty="0" err="1" smtClean="0"/>
              <a:t>сельщины</a:t>
            </a:r>
            <a:r>
              <a:rPr lang="ru-RU" sz="2000" b="1" i="1" dirty="0" smtClean="0"/>
              <a:t>, где жил мальчишкой». За это его называли крестьянским поэтом.</a:t>
            </a:r>
            <a:endParaRPr lang="ru-RU" sz="2000" b="1" i="1" dirty="0"/>
          </a:p>
        </p:txBody>
      </p:sp>
      <p:sp>
        <p:nvSpPr>
          <p:cNvPr id="8" name="Стрелка вправо с вырезом 7">
            <a:hlinkClick r:id="rId4" action="ppaction://hlinksldjump"/>
          </p:cNvPr>
          <p:cNvSpPr/>
          <p:nvPr/>
        </p:nvSpPr>
        <p:spPr>
          <a:xfrm>
            <a:off x="7858148" y="6072206"/>
            <a:ext cx="978408" cy="484632"/>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ssolve">
                                      <p:cBhvr>
                                        <p:cTn id="11" dur="500"/>
                                        <p:tgtEl>
                                          <p:spTgt spid="205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9" presetClass="exit" presetSubtype="0" fill="hold" grpId="1" nodeType="with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Надежда Осиповна Пушкина</a:t>
            </a:r>
            <a:endParaRPr lang="ru-RU" b="1" dirty="0"/>
          </a:p>
        </p:txBody>
      </p:sp>
      <p:pic>
        <p:nvPicPr>
          <p:cNvPr id="4" name="Содержимое 3" descr="http://img-fotki.yandex.ru/get/6729/39067198.117/0_8a777_619741de_XL.jpg"/>
          <p:cNvPicPr>
            <a:picLocks noGrp="1"/>
          </p:cNvPicPr>
          <p:nvPr>
            <p:ph idx="1"/>
          </p:nvPr>
        </p:nvPicPr>
        <p:blipFill>
          <a:blip r:embed="rId2" cstate="print"/>
          <a:srcRect l="14452" t="14206" r="13286" b="10031"/>
          <a:stretch>
            <a:fillRect/>
          </a:stretch>
        </p:blipFill>
        <p:spPr bwMode="auto">
          <a:xfrm>
            <a:off x="428596" y="1785926"/>
            <a:ext cx="3500462" cy="37862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2" name="Picture 2" descr="C:\Users\Ярослав\Desktop\Istoriya_russkoj_literatury.png"/>
          <p:cNvPicPr>
            <a:picLocks noChangeAspect="1" noChangeArrowheads="1"/>
          </p:cNvPicPr>
          <p:nvPr/>
        </p:nvPicPr>
        <p:blipFill>
          <a:blip r:embed="rId3"/>
          <a:srcRect/>
          <a:stretch>
            <a:fillRect/>
          </a:stretch>
        </p:blipFill>
        <p:spPr bwMode="auto">
          <a:xfrm>
            <a:off x="357158" y="1785926"/>
            <a:ext cx="3643338" cy="3786214"/>
          </a:xfrm>
          <a:prstGeom prst="rect">
            <a:avLst/>
          </a:prstGeom>
          <a:noFill/>
        </p:spPr>
      </p:pic>
      <p:sp>
        <p:nvSpPr>
          <p:cNvPr id="5" name="TextBox 4"/>
          <p:cNvSpPr txBox="1"/>
          <p:nvPr/>
        </p:nvSpPr>
        <p:spPr>
          <a:xfrm>
            <a:off x="1357290" y="5857892"/>
            <a:ext cx="5550879" cy="584775"/>
          </a:xfrm>
          <a:prstGeom prst="rect">
            <a:avLst/>
          </a:prstGeom>
          <a:noFill/>
        </p:spPr>
        <p:txBody>
          <a:bodyPr wrap="none" rtlCol="0">
            <a:spAutoFit/>
          </a:bodyPr>
          <a:lstStyle/>
          <a:p>
            <a:r>
              <a:rPr lang="ru-RU" sz="3200" b="1" dirty="0" smtClean="0"/>
              <a:t>Александр Сергеевич Пушкин</a:t>
            </a:r>
            <a:endParaRPr lang="ru-RU" sz="3200" b="1" dirty="0"/>
          </a:p>
        </p:txBody>
      </p:sp>
      <p:sp>
        <p:nvSpPr>
          <p:cNvPr id="6" name="TextBox 5"/>
          <p:cNvSpPr txBox="1"/>
          <p:nvPr/>
        </p:nvSpPr>
        <p:spPr>
          <a:xfrm>
            <a:off x="4643438" y="2500306"/>
            <a:ext cx="3286148" cy="2308324"/>
          </a:xfrm>
          <a:prstGeom prst="rect">
            <a:avLst/>
          </a:prstGeom>
          <a:noFill/>
        </p:spPr>
        <p:txBody>
          <a:bodyPr wrap="square" rtlCol="0">
            <a:spAutoFit/>
          </a:bodyPr>
          <a:lstStyle/>
          <a:p>
            <a:r>
              <a:rPr lang="ru-RU" sz="2400" b="1" dirty="0" smtClean="0"/>
              <a:t>Её сын – великий  поэт. Невозможно представить  не только  русскую , но и мировую  литературу  без его имени. </a:t>
            </a:r>
            <a:endParaRPr lang="ru-RU" sz="2400" b="1" dirty="0"/>
          </a:p>
        </p:txBody>
      </p:sp>
      <p:sp>
        <p:nvSpPr>
          <p:cNvPr id="7" name="Стрелка вправо с вырезом 6">
            <a:hlinkClick r:id="rId4" action="ppaction://hlinksldjump"/>
          </p:cNvPr>
          <p:cNvSpPr/>
          <p:nvPr/>
        </p:nvSpPr>
        <p:spPr>
          <a:xfrm>
            <a:off x="7858148" y="6072206"/>
            <a:ext cx="978408" cy="484632"/>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9" presetClass="exit" presetSubtype="0" fill="hold" grpId="1" nodeType="withEffect">
                                  <p:stCondLst>
                                    <p:cond delay="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9" presetClass="exit" presetSubtype="0" fill="hold" grpId="0" nodeType="after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Рисунок 3" descr="http://img-fotki.yandex.ru/get/9931/39067198.117/0_8a774_8670e191_L.jpg"/>
          <p:cNvPicPr/>
          <p:nvPr/>
        </p:nvPicPr>
        <p:blipFill>
          <a:blip r:embed="rId2" cstate="print"/>
          <a:srcRect/>
          <a:stretch>
            <a:fillRect/>
          </a:stretch>
        </p:blipFill>
        <p:spPr bwMode="auto">
          <a:xfrm>
            <a:off x="0" y="1643050"/>
            <a:ext cx="3686175" cy="3381375"/>
          </a:xfrm>
          <a:prstGeom prst="rect">
            <a:avLst/>
          </a:prstGeom>
          <a:noFill/>
          <a:ln w="9525">
            <a:noFill/>
            <a:miter lim="800000"/>
            <a:headEnd/>
            <a:tailEnd/>
          </a:ln>
        </p:spPr>
      </p:pic>
      <p:pic>
        <p:nvPicPr>
          <p:cNvPr id="6146" name="Picture 2" descr="C:\Users\Ярослав\Desktop\Путин1-300x225.jpg"/>
          <p:cNvPicPr>
            <a:picLocks noChangeAspect="1" noChangeArrowheads="1"/>
          </p:cNvPicPr>
          <p:nvPr/>
        </p:nvPicPr>
        <p:blipFill>
          <a:blip r:embed="rId3"/>
          <a:srcRect/>
          <a:stretch>
            <a:fillRect/>
          </a:stretch>
        </p:blipFill>
        <p:spPr bwMode="auto">
          <a:xfrm>
            <a:off x="0" y="1643049"/>
            <a:ext cx="3714744" cy="3357587"/>
          </a:xfrm>
          <a:prstGeom prst="rect">
            <a:avLst/>
          </a:prstGeom>
          <a:noFill/>
        </p:spPr>
      </p:pic>
      <p:sp>
        <p:nvSpPr>
          <p:cNvPr id="5" name="TextBox 4"/>
          <p:cNvSpPr txBox="1"/>
          <p:nvPr/>
        </p:nvSpPr>
        <p:spPr>
          <a:xfrm>
            <a:off x="1643042" y="6000768"/>
            <a:ext cx="6643734" cy="584775"/>
          </a:xfrm>
          <a:prstGeom prst="rect">
            <a:avLst/>
          </a:prstGeom>
          <a:noFill/>
        </p:spPr>
        <p:txBody>
          <a:bodyPr wrap="square" rtlCol="0">
            <a:spAutoFit/>
          </a:bodyPr>
          <a:lstStyle/>
          <a:p>
            <a:r>
              <a:rPr lang="ru-RU" sz="3200" b="1" dirty="0" smtClean="0"/>
              <a:t>Владимир Владимирович  Путин</a:t>
            </a:r>
            <a:endParaRPr lang="ru-RU" sz="3200" b="1" dirty="0"/>
          </a:p>
        </p:txBody>
      </p:sp>
      <p:sp>
        <p:nvSpPr>
          <p:cNvPr id="6" name="TextBox 5"/>
          <p:cNvSpPr txBox="1"/>
          <p:nvPr/>
        </p:nvSpPr>
        <p:spPr>
          <a:xfrm>
            <a:off x="928662" y="357166"/>
            <a:ext cx="4998484" cy="646331"/>
          </a:xfrm>
          <a:prstGeom prst="rect">
            <a:avLst/>
          </a:prstGeom>
          <a:noFill/>
        </p:spPr>
        <p:txBody>
          <a:bodyPr wrap="none" rtlCol="0">
            <a:spAutoFit/>
          </a:bodyPr>
          <a:lstStyle/>
          <a:p>
            <a:r>
              <a:rPr lang="ru-RU" sz="3600" dirty="0" smtClean="0"/>
              <a:t>Марья Ивановна Путина</a:t>
            </a:r>
            <a:endParaRPr lang="ru-RU" sz="3600" dirty="0"/>
          </a:p>
        </p:txBody>
      </p:sp>
      <p:sp>
        <p:nvSpPr>
          <p:cNvPr id="7" name="TextBox 6"/>
          <p:cNvSpPr txBox="1"/>
          <p:nvPr/>
        </p:nvSpPr>
        <p:spPr>
          <a:xfrm>
            <a:off x="4071935" y="2214554"/>
            <a:ext cx="4071966" cy="3477875"/>
          </a:xfrm>
          <a:prstGeom prst="rect">
            <a:avLst/>
          </a:prstGeom>
          <a:noFill/>
          <a:ln>
            <a:solidFill>
              <a:srgbClr val="CC0099"/>
            </a:solidFill>
          </a:ln>
        </p:spPr>
        <p:txBody>
          <a:bodyPr wrap="square" rtlCol="0">
            <a:spAutoFit/>
          </a:bodyPr>
          <a:lstStyle/>
          <a:p>
            <a:r>
              <a:rPr lang="ru-RU" sz="2000" b="1" i="1" dirty="0" smtClean="0"/>
              <a:t>Её сын – видный политический деятель. Он  чётко и последовательно  отстаивает интересы своей страны на мировой арене. Результатом внутренней политики за время его правления стало упрочение государственной системы, уравновешивание общественно- политической обстановки в стране. </a:t>
            </a:r>
            <a:endParaRPr lang="ru-RU" sz="2000" b="1" i="1" dirty="0"/>
          </a:p>
        </p:txBody>
      </p:sp>
      <p:sp>
        <p:nvSpPr>
          <p:cNvPr id="8" name="Стрелка вправо с вырезом 7">
            <a:hlinkClick r:id="rId4" action="ppaction://hlinksldjump"/>
          </p:cNvPr>
          <p:cNvSpPr/>
          <p:nvPr/>
        </p:nvSpPr>
        <p:spPr>
          <a:xfrm>
            <a:off x="7858148" y="6072206"/>
            <a:ext cx="978408" cy="484632"/>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dissolve">
                                      <p:cBhvr>
                                        <p:cTn id="11" dur="500"/>
                                        <p:tgtEl>
                                          <p:spTgt spid="614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9" presetClass="exit" presetSubtype="0" fill="hold" grpId="1"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1214414" y="285728"/>
            <a:ext cx="7143800"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Разгадайте ребусы</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Скругленный прямоугольник 14">
            <a:hlinkClick r:id="rId2" action="ppaction://hlinksldjump"/>
          </p:cNvPr>
          <p:cNvSpPr/>
          <p:nvPr/>
        </p:nvSpPr>
        <p:spPr>
          <a:xfrm>
            <a:off x="642910" y="2071678"/>
            <a:ext cx="1428728" cy="2571768"/>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a:hlinkClick r:id="rId3" action="ppaction://hlinksldjump"/>
          </p:cNvPr>
          <p:cNvSpPr/>
          <p:nvPr/>
        </p:nvSpPr>
        <p:spPr>
          <a:xfrm>
            <a:off x="2214546" y="2071678"/>
            <a:ext cx="1428728" cy="2571768"/>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a:hlinkClick r:id="rId4" action="ppaction://hlinksldjump"/>
          </p:cNvPr>
          <p:cNvSpPr/>
          <p:nvPr/>
        </p:nvSpPr>
        <p:spPr>
          <a:xfrm>
            <a:off x="3786182" y="2071678"/>
            <a:ext cx="1428728" cy="2571768"/>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a:hlinkClick r:id="rId5" action="ppaction://hlinksldjump"/>
          </p:cNvPr>
          <p:cNvSpPr/>
          <p:nvPr/>
        </p:nvSpPr>
        <p:spPr>
          <a:xfrm>
            <a:off x="5357818" y="2071678"/>
            <a:ext cx="1428728" cy="2571768"/>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a:hlinkClick r:id="rId6" action="ppaction://hlinksldjump"/>
          </p:cNvPr>
          <p:cNvSpPr/>
          <p:nvPr/>
        </p:nvSpPr>
        <p:spPr>
          <a:xfrm>
            <a:off x="6929454" y="2071678"/>
            <a:ext cx="1428728" cy="2571768"/>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hlinkClick r:id="rId7" action="ppaction://hlinksldjump"/>
          </p:cNvPr>
          <p:cNvSpPr/>
          <p:nvPr/>
        </p:nvSpPr>
        <p:spPr>
          <a:xfrm>
            <a:off x="1000100" y="2786058"/>
            <a:ext cx="722930" cy="646331"/>
          </a:xfrm>
          <a:prstGeom prst="rect">
            <a:avLst/>
          </a:prstGeom>
          <a:solidFill>
            <a:srgbClr val="00FF00"/>
          </a:solidFill>
          <a:ln>
            <a:solidFill>
              <a:srgbClr val="00FF00"/>
            </a:solidFill>
          </a:ln>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2" action="ppaction://hlinksldjump"/>
              </a:rPr>
              <a:t>1</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5" name="Прямоугольник 24">
            <a:hlinkClick r:id="rId7" action="ppaction://hlinksldjump"/>
          </p:cNvPr>
          <p:cNvSpPr/>
          <p:nvPr/>
        </p:nvSpPr>
        <p:spPr>
          <a:xfrm>
            <a:off x="2571736" y="2786058"/>
            <a:ext cx="722930" cy="646331"/>
          </a:xfrm>
          <a:prstGeom prst="rect">
            <a:avLst/>
          </a:prstGeom>
          <a:solidFill>
            <a:srgbClr val="00FF00"/>
          </a:solidFill>
          <a:ln>
            <a:solidFill>
              <a:srgbClr val="00FF00"/>
            </a:solidFill>
          </a:ln>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3" action="ppaction://hlinksldjump"/>
              </a:rPr>
              <a:t>2</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6" name="Прямоугольник 25">
            <a:hlinkClick r:id="rId7" action="ppaction://hlinksldjump"/>
          </p:cNvPr>
          <p:cNvSpPr/>
          <p:nvPr/>
        </p:nvSpPr>
        <p:spPr>
          <a:xfrm>
            <a:off x="4143372" y="2786058"/>
            <a:ext cx="722930" cy="646331"/>
          </a:xfrm>
          <a:prstGeom prst="rect">
            <a:avLst/>
          </a:prstGeom>
          <a:solidFill>
            <a:srgbClr val="00FF00"/>
          </a:solidFill>
          <a:ln>
            <a:solidFill>
              <a:srgbClr val="00FF00"/>
            </a:solidFill>
          </a:ln>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4" action="ppaction://hlinksldjump"/>
              </a:rPr>
              <a:t>3</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7" name="Прямоугольник 26">
            <a:hlinkClick r:id="rId7" action="ppaction://hlinksldjump"/>
          </p:cNvPr>
          <p:cNvSpPr/>
          <p:nvPr/>
        </p:nvSpPr>
        <p:spPr>
          <a:xfrm>
            <a:off x="5715008" y="2786058"/>
            <a:ext cx="722930" cy="646331"/>
          </a:xfrm>
          <a:prstGeom prst="rect">
            <a:avLst/>
          </a:prstGeom>
          <a:solidFill>
            <a:srgbClr val="00FF00"/>
          </a:solidFill>
          <a:ln>
            <a:solidFill>
              <a:srgbClr val="00FF00"/>
            </a:solidFill>
          </a:ln>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5" action="ppaction://hlinksldjump"/>
              </a:rPr>
              <a:t>4</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8" name="Прямоугольник 27">
            <a:hlinkClick r:id="rId7" action="ppaction://hlinksldjump"/>
          </p:cNvPr>
          <p:cNvSpPr/>
          <p:nvPr/>
        </p:nvSpPr>
        <p:spPr>
          <a:xfrm>
            <a:off x="7286644" y="2786058"/>
            <a:ext cx="722930" cy="646331"/>
          </a:xfrm>
          <a:prstGeom prst="rect">
            <a:avLst/>
          </a:prstGeom>
          <a:solidFill>
            <a:srgbClr val="00FF00"/>
          </a:solidFill>
          <a:ln>
            <a:solidFill>
              <a:srgbClr val="00FF00"/>
            </a:solidFill>
          </a:ln>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6" action="ppaction://hlinksldjump"/>
              </a:rPr>
              <a:t>5</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pic>
        <p:nvPicPr>
          <p:cNvPr id="13" name="Picture 3" descr="C:\Users\User\Desktop\РАМКИ\линии\lines24.gif"/>
          <p:cNvPicPr>
            <a:picLocks noChangeAspect="1" noChangeArrowheads="1" noCrop="1"/>
          </p:cNvPicPr>
          <p:nvPr/>
        </p:nvPicPr>
        <p:blipFill>
          <a:blip r:embed="rId8"/>
          <a:srcRect/>
          <a:stretch>
            <a:fillRect/>
          </a:stretch>
        </p:blipFill>
        <p:spPr bwMode="auto">
          <a:xfrm>
            <a:off x="642910" y="5643578"/>
            <a:ext cx="3810000" cy="590550"/>
          </a:xfrm>
          <a:prstGeom prst="rect">
            <a:avLst/>
          </a:prstGeom>
          <a:noFill/>
        </p:spPr>
      </p:pic>
      <p:pic>
        <p:nvPicPr>
          <p:cNvPr id="16" name="Picture 3" descr="C:\Users\User\Desktop\РАМКИ\линии\lines24.gif"/>
          <p:cNvPicPr>
            <a:picLocks noChangeAspect="1" noChangeArrowheads="1" noCrop="1"/>
          </p:cNvPicPr>
          <p:nvPr/>
        </p:nvPicPr>
        <p:blipFill>
          <a:blip r:embed="rId8"/>
          <a:srcRect/>
          <a:stretch>
            <a:fillRect/>
          </a:stretch>
        </p:blipFill>
        <p:spPr bwMode="auto">
          <a:xfrm>
            <a:off x="4857752" y="5643578"/>
            <a:ext cx="3810000" cy="590550"/>
          </a:xfrm>
          <a:prstGeom prst="rect">
            <a:avLst/>
          </a:prstGeom>
          <a:noFill/>
        </p:spPr>
      </p:pic>
      <p:sp>
        <p:nvSpPr>
          <p:cNvPr id="18" name="Стрелка влево 17">
            <a:hlinkClick r:id="rId9" action="ppaction://hlinksldjump"/>
          </p:cNvPr>
          <p:cNvSpPr/>
          <p:nvPr/>
        </p:nvSpPr>
        <p:spPr>
          <a:xfrm>
            <a:off x="7786710" y="6143644"/>
            <a:ext cx="978408" cy="484632"/>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2" restart="whenNotActive" fill="hold" evtFilter="cancelBubble" nodeType="interactiveSeq">
                <p:stCondLst>
                  <p:cond evt="onClick" delay="0">
                    <p:tgtEl>
                      <p:spTgt spid="2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b="1" dirty="0" smtClean="0">
                <a:solidFill>
                  <a:srgbClr val="FF0000"/>
                </a:solidFill>
              </a:rPr>
              <a:t>Почтальон</a:t>
            </a:r>
            <a:endParaRPr lang="ru-RU" b="1" dirty="0">
              <a:solidFill>
                <a:srgbClr val="FF0000"/>
              </a:solidFill>
            </a:endParaRPr>
          </a:p>
        </p:txBody>
      </p:sp>
      <p:pic>
        <p:nvPicPr>
          <p:cNvPr id="4" name="Рисунок 3" descr="Ребусы про профессии"/>
          <p:cNvPicPr/>
          <p:nvPr/>
        </p:nvPicPr>
        <p:blipFill>
          <a:blip r:embed="rId2" cstate="print"/>
          <a:srcRect/>
          <a:stretch>
            <a:fillRect/>
          </a:stretch>
        </p:blipFill>
        <p:spPr bwMode="auto">
          <a:xfrm>
            <a:off x="1000100" y="1714488"/>
            <a:ext cx="6500858" cy="4000527"/>
          </a:xfrm>
          <a:prstGeom prst="rect">
            <a:avLst/>
          </a:prstGeom>
          <a:noFill/>
          <a:ln w="9525">
            <a:noFill/>
            <a:miter lim="800000"/>
            <a:headEnd/>
            <a:tailEnd/>
          </a:ln>
        </p:spPr>
      </p:pic>
      <p:pic>
        <p:nvPicPr>
          <p:cNvPr id="1027" name="Picture 3" descr="C:\Users\Ярослав\Desktop\Видео монтаж\Анимации\АНИМАЦИИ\стрелки\ar4.gif">
            <a:hlinkClick r:id="rId3" action="ppaction://hlinksldjump"/>
          </p:cNvPr>
          <p:cNvPicPr>
            <a:picLocks noChangeAspect="1" noChangeArrowheads="1" noCrop="1"/>
          </p:cNvPicPr>
          <p:nvPr/>
        </p:nvPicPr>
        <p:blipFill>
          <a:blip r:embed="rId4"/>
          <a:srcRect/>
          <a:stretch>
            <a:fillRect/>
          </a:stretch>
        </p:blipFill>
        <p:spPr bwMode="auto">
          <a:xfrm>
            <a:off x="7429520" y="5501979"/>
            <a:ext cx="1243019" cy="13560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b="1" dirty="0" smtClean="0">
                <a:solidFill>
                  <a:srgbClr val="FF0000"/>
                </a:solidFill>
              </a:rPr>
              <a:t>Парикмахер</a:t>
            </a:r>
            <a:endParaRPr lang="ru-RU" b="1" dirty="0">
              <a:solidFill>
                <a:srgbClr val="FF0000"/>
              </a:solidFill>
            </a:endParaRPr>
          </a:p>
        </p:txBody>
      </p:sp>
      <p:pic>
        <p:nvPicPr>
          <p:cNvPr id="4" name="Содержимое 3" descr="Ребусы про профессии"/>
          <p:cNvPicPr>
            <a:picLocks noGrp="1"/>
          </p:cNvPicPr>
          <p:nvPr>
            <p:ph idx="1"/>
          </p:nvPr>
        </p:nvPicPr>
        <p:blipFill>
          <a:blip r:embed="rId2" cstate="print"/>
          <a:srcRect/>
          <a:stretch>
            <a:fillRect/>
          </a:stretch>
        </p:blipFill>
        <p:spPr bwMode="auto">
          <a:xfrm>
            <a:off x="714348" y="1428736"/>
            <a:ext cx="7429552" cy="4714908"/>
          </a:xfrm>
          <a:prstGeom prst="rect">
            <a:avLst/>
          </a:prstGeom>
          <a:noFill/>
          <a:ln w="9525">
            <a:noFill/>
            <a:miter lim="800000"/>
            <a:headEnd/>
            <a:tailEnd/>
          </a:ln>
        </p:spPr>
      </p:pic>
      <p:pic>
        <p:nvPicPr>
          <p:cNvPr id="5" name="Picture 3" descr="C:\Users\Ярослав\Desktop\Видео монтаж\Анимации\АНИМАЦИИ\стрелки\ar4.gif">
            <a:hlinkClick r:id="rId3" action="ppaction://hlinksldjump"/>
          </p:cNvPr>
          <p:cNvPicPr>
            <a:picLocks noChangeAspect="1" noChangeArrowheads="1" noCrop="1"/>
          </p:cNvPicPr>
          <p:nvPr/>
        </p:nvPicPr>
        <p:blipFill>
          <a:blip r:embed="rId4"/>
          <a:srcRect/>
          <a:stretch>
            <a:fillRect/>
          </a:stretch>
        </p:blipFill>
        <p:spPr bwMode="auto">
          <a:xfrm>
            <a:off x="7429520" y="5501979"/>
            <a:ext cx="1243019" cy="13560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796908"/>
          </a:xfrm>
        </p:spPr>
        <p:style>
          <a:lnRef idx="1">
            <a:schemeClr val="accent5"/>
          </a:lnRef>
          <a:fillRef idx="2">
            <a:schemeClr val="accent5"/>
          </a:fillRef>
          <a:effectRef idx="1">
            <a:schemeClr val="accent5"/>
          </a:effectRef>
          <a:fontRef idx="minor">
            <a:schemeClr val="dk1"/>
          </a:fontRef>
        </p:style>
        <p:txBody>
          <a:bodyPr/>
          <a:lstStyle/>
          <a:p>
            <a:r>
              <a:rPr lang="ru-RU" b="1" dirty="0" smtClean="0">
                <a:solidFill>
                  <a:srgbClr val="FF0000"/>
                </a:solidFill>
              </a:rPr>
              <a:t>Повар</a:t>
            </a:r>
            <a:endParaRPr lang="ru-RU" b="1" dirty="0">
              <a:solidFill>
                <a:srgbClr val="FF0000"/>
              </a:solidFill>
            </a:endParaRPr>
          </a:p>
        </p:txBody>
      </p:sp>
      <p:pic>
        <p:nvPicPr>
          <p:cNvPr id="4" name="Содержимое 3" descr="Ребусы про профессии"/>
          <p:cNvPicPr>
            <a:picLocks noGrp="1"/>
          </p:cNvPicPr>
          <p:nvPr>
            <p:ph idx="1"/>
          </p:nvPr>
        </p:nvPicPr>
        <p:blipFill>
          <a:blip r:embed="rId2" cstate="print"/>
          <a:srcRect/>
          <a:stretch>
            <a:fillRect/>
          </a:stretch>
        </p:blipFill>
        <p:spPr bwMode="auto">
          <a:xfrm>
            <a:off x="642910" y="1285860"/>
            <a:ext cx="7643866" cy="4643470"/>
          </a:xfrm>
          <a:prstGeom prst="rect">
            <a:avLst/>
          </a:prstGeom>
          <a:noFill/>
          <a:ln w="9525">
            <a:noFill/>
            <a:miter lim="800000"/>
            <a:headEnd/>
            <a:tailEnd/>
          </a:ln>
        </p:spPr>
      </p:pic>
      <p:pic>
        <p:nvPicPr>
          <p:cNvPr id="5" name="Picture 3" descr="C:\Users\Ярослав\Desktop\Видео монтаж\Анимации\АНИМАЦИИ\стрелки\ar4.gif">
            <a:hlinkClick r:id="rId3" action="ppaction://hlinksldjump"/>
          </p:cNvPr>
          <p:cNvPicPr>
            <a:picLocks noChangeAspect="1" noChangeArrowheads="1" noCrop="1"/>
          </p:cNvPicPr>
          <p:nvPr/>
        </p:nvPicPr>
        <p:blipFill>
          <a:blip r:embed="rId4"/>
          <a:srcRect/>
          <a:stretch>
            <a:fillRect/>
          </a:stretch>
        </p:blipFill>
        <p:spPr bwMode="auto">
          <a:xfrm>
            <a:off x="7429520" y="5501979"/>
            <a:ext cx="1243019" cy="13560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ru-RU" b="1" dirty="0" smtClean="0">
                <a:solidFill>
                  <a:srgbClr val="FF0000"/>
                </a:solidFill>
              </a:rPr>
              <a:t>Воспитатель</a:t>
            </a:r>
            <a:endParaRPr lang="ru-RU" b="1" dirty="0">
              <a:solidFill>
                <a:srgbClr val="FF0000"/>
              </a:solidFill>
            </a:endParaRPr>
          </a:p>
        </p:txBody>
      </p:sp>
      <p:pic>
        <p:nvPicPr>
          <p:cNvPr id="4" name="Содержимое 3" descr="Ребусы про профессии"/>
          <p:cNvPicPr>
            <a:picLocks noGrp="1"/>
          </p:cNvPicPr>
          <p:nvPr>
            <p:ph idx="1"/>
          </p:nvPr>
        </p:nvPicPr>
        <p:blipFill>
          <a:blip r:embed="rId2" cstate="print"/>
          <a:srcRect/>
          <a:stretch>
            <a:fillRect/>
          </a:stretch>
        </p:blipFill>
        <p:spPr bwMode="auto">
          <a:xfrm>
            <a:off x="1500166" y="1571612"/>
            <a:ext cx="6072230" cy="4429156"/>
          </a:xfrm>
          <a:prstGeom prst="rect">
            <a:avLst/>
          </a:prstGeom>
          <a:noFill/>
          <a:ln w="9525">
            <a:noFill/>
            <a:miter lim="800000"/>
            <a:headEnd/>
            <a:tailEnd/>
          </a:ln>
        </p:spPr>
      </p:pic>
      <p:pic>
        <p:nvPicPr>
          <p:cNvPr id="5" name="Picture 3" descr="C:\Users\User\Desktop\РАМКИ\линии\lines24.gif"/>
          <p:cNvPicPr>
            <a:picLocks noChangeAspect="1" noChangeArrowheads="1" noCrop="1"/>
          </p:cNvPicPr>
          <p:nvPr/>
        </p:nvPicPr>
        <p:blipFill>
          <a:blip r:embed="rId3"/>
          <a:srcRect/>
          <a:stretch>
            <a:fillRect/>
          </a:stretch>
        </p:blipFill>
        <p:spPr bwMode="auto">
          <a:xfrm>
            <a:off x="571472" y="6000768"/>
            <a:ext cx="3810000" cy="590550"/>
          </a:xfrm>
          <a:prstGeom prst="rect">
            <a:avLst/>
          </a:prstGeom>
          <a:noFill/>
        </p:spPr>
      </p:pic>
      <p:pic>
        <p:nvPicPr>
          <p:cNvPr id="6" name="Picture 3" descr="C:\Users\User\Desktop\РАМКИ\линии\lines24.gif"/>
          <p:cNvPicPr>
            <a:picLocks noChangeAspect="1" noChangeArrowheads="1" noCrop="1"/>
          </p:cNvPicPr>
          <p:nvPr/>
        </p:nvPicPr>
        <p:blipFill>
          <a:blip r:embed="rId3"/>
          <a:srcRect/>
          <a:stretch>
            <a:fillRect/>
          </a:stretch>
        </p:blipFill>
        <p:spPr bwMode="auto">
          <a:xfrm>
            <a:off x="4643438" y="6000768"/>
            <a:ext cx="3810000" cy="590550"/>
          </a:xfrm>
          <a:prstGeom prst="rect">
            <a:avLst/>
          </a:prstGeom>
          <a:noFill/>
        </p:spPr>
      </p:pic>
      <p:pic>
        <p:nvPicPr>
          <p:cNvPr id="7" name="Picture 3" descr="C:\Users\Ярослав\Desktop\Видео монтаж\Анимации\АНИМАЦИИ\стрелки\ar4.gif">
            <a:hlinkClick r:id="rId4" action="ppaction://hlinksldjump"/>
          </p:cNvPr>
          <p:cNvPicPr>
            <a:picLocks noChangeAspect="1" noChangeArrowheads="1" noCrop="1"/>
          </p:cNvPicPr>
          <p:nvPr/>
        </p:nvPicPr>
        <p:blipFill>
          <a:blip r:embed="rId5"/>
          <a:srcRect/>
          <a:stretch>
            <a:fillRect/>
          </a:stretch>
        </p:blipFill>
        <p:spPr bwMode="auto">
          <a:xfrm>
            <a:off x="7429520" y="5501979"/>
            <a:ext cx="1243019" cy="13560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4282" y="1142984"/>
            <a:ext cx="2357454"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ru-RU" sz="1600" dirty="0" smtClean="0">
                <a:solidFill>
                  <a:schemeClr val="tx1"/>
                </a:solidFill>
              </a:rPr>
              <a:t>- На свете все найдешь , </a:t>
            </a:r>
            <a:endParaRPr lang="ru-RU" sz="1600" dirty="0">
              <a:solidFill>
                <a:schemeClr val="tx1"/>
              </a:solidFill>
            </a:endParaRPr>
          </a:p>
        </p:txBody>
      </p:sp>
      <p:sp>
        <p:nvSpPr>
          <p:cNvPr id="5" name="TextBox 4"/>
          <p:cNvSpPr txBox="1"/>
          <p:nvPr/>
        </p:nvSpPr>
        <p:spPr>
          <a:xfrm>
            <a:off x="6143604" y="2643182"/>
            <a:ext cx="2071702"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chemeClr val="tx1"/>
                </a:solidFill>
              </a:rPr>
              <a:t>кроме отца и матери.</a:t>
            </a:r>
            <a:endParaRPr lang="ru-RU" sz="1600" dirty="0">
              <a:solidFill>
                <a:schemeClr val="tx1"/>
              </a:solidFill>
            </a:endParaRPr>
          </a:p>
        </p:txBody>
      </p:sp>
      <p:sp>
        <p:nvSpPr>
          <p:cNvPr id="8" name="TextBox 7"/>
          <p:cNvSpPr txBox="1"/>
          <p:nvPr/>
        </p:nvSpPr>
        <p:spPr>
          <a:xfrm>
            <a:off x="6143604" y="3143248"/>
            <a:ext cx="2286048"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чем родная матушка.</a:t>
            </a:r>
            <a:endParaRPr lang="ru-RU" sz="1600" dirty="0">
              <a:solidFill>
                <a:schemeClr val="tx1"/>
              </a:solidFill>
            </a:endParaRPr>
          </a:p>
        </p:txBody>
      </p:sp>
      <p:sp>
        <p:nvSpPr>
          <p:cNvPr id="9" name="TextBox 8"/>
          <p:cNvSpPr txBox="1"/>
          <p:nvPr/>
        </p:nvSpPr>
        <p:spPr>
          <a:xfrm>
            <a:off x="214282" y="2643182"/>
            <a:ext cx="2286016" cy="338554"/>
          </a:xfrm>
          <a:prstGeom prst="rect">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sz="1600" dirty="0" smtClean="0">
                <a:solidFill>
                  <a:schemeClr val="tx1"/>
                </a:solidFill>
              </a:rPr>
              <a:t>- Материнская молитва </a:t>
            </a:r>
            <a:endParaRPr lang="ru-RU" sz="1600" dirty="0">
              <a:solidFill>
                <a:schemeClr val="tx1"/>
              </a:solidFill>
            </a:endParaRPr>
          </a:p>
        </p:txBody>
      </p:sp>
      <p:sp>
        <p:nvSpPr>
          <p:cNvPr id="10" name="TextBox 9"/>
          <p:cNvSpPr txBox="1"/>
          <p:nvPr/>
        </p:nvSpPr>
        <p:spPr>
          <a:xfrm>
            <a:off x="6143604" y="1142984"/>
            <a:ext cx="2214578"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chemeClr val="tx1"/>
                </a:solidFill>
              </a:rPr>
              <a:t>со дна моря вынимает.</a:t>
            </a:r>
            <a:endParaRPr lang="ru-RU" sz="1600" dirty="0">
              <a:solidFill>
                <a:schemeClr val="tx1"/>
              </a:solidFill>
            </a:endParaRPr>
          </a:p>
        </p:txBody>
      </p:sp>
      <p:sp>
        <p:nvSpPr>
          <p:cNvPr id="11" name="TextBox 10"/>
          <p:cNvSpPr txBox="1"/>
          <p:nvPr/>
        </p:nvSpPr>
        <p:spPr>
          <a:xfrm>
            <a:off x="214282" y="3143248"/>
            <a:ext cx="2071702"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Нет лучше дружка, </a:t>
            </a:r>
            <a:endParaRPr lang="ru-RU" sz="1600" dirty="0">
              <a:solidFill>
                <a:schemeClr val="tx1"/>
              </a:solidFill>
            </a:endParaRPr>
          </a:p>
        </p:txBody>
      </p:sp>
      <p:sp>
        <p:nvSpPr>
          <p:cNvPr id="13" name="TextBox 12"/>
          <p:cNvSpPr txBox="1"/>
          <p:nvPr/>
        </p:nvSpPr>
        <p:spPr>
          <a:xfrm>
            <a:off x="214282" y="3643314"/>
            <a:ext cx="2357454"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sz="1600" dirty="0" smtClean="0">
                <a:solidFill>
                  <a:schemeClr val="tx1"/>
                </a:solidFill>
              </a:rPr>
              <a:t>- Родная сторона – мать,</a:t>
            </a:r>
            <a:endParaRPr lang="ru-RU" sz="1600" dirty="0">
              <a:solidFill>
                <a:schemeClr val="tx1"/>
              </a:solidFill>
            </a:endParaRPr>
          </a:p>
        </p:txBody>
      </p:sp>
      <p:sp>
        <p:nvSpPr>
          <p:cNvPr id="14" name="TextBox 13"/>
          <p:cNvSpPr txBox="1"/>
          <p:nvPr/>
        </p:nvSpPr>
        <p:spPr>
          <a:xfrm>
            <a:off x="6143605" y="2143116"/>
            <a:ext cx="157163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chemeClr val="tx1"/>
                </a:solidFill>
              </a:rPr>
              <a:t>чужая – мачеха.</a:t>
            </a:r>
            <a:endParaRPr lang="ru-RU" sz="1600" dirty="0">
              <a:solidFill>
                <a:schemeClr val="tx1"/>
              </a:solidFill>
            </a:endParaRPr>
          </a:p>
        </p:txBody>
      </p:sp>
      <p:sp>
        <p:nvSpPr>
          <p:cNvPr id="16" name="TextBox 15"/>
          <p:cNvSpPr txBox="1"/>
          <p:nvPr/>
        </p:nvSpPr>
        <p:spPr>
          <a:xfrm>
            <a:off x="214282" y="2143116"/>
            <a:ext cx="2857520" cy="338554"/>
          </a:xfrm>
          <a:prstGeom prst="rect">
            <a:avLst/>
          </a:prstGeom>
          <a:solidFill>
            <a:srgbClr val="00FF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У ребёнка заболит пальчик, </a:t>
            </a:r>
            <a:endParaRPr lang="ru-RU" sz="1600" dirty="0"/>
          </a:p>
        </p:txBody>
      </p:sp>
      <p:sp>
        <p:nvSpPr>
          <p:cNvPr id="17" name="TextBox 16"/>
          <p:cNvSpPr txBox="1"/>
          <p:nvPr/>
        </p:nvSpPr>
        <p:spPr>
          <a:xfrm>
            <a:off x="6143604" y="4143380"/>
            <a:ext cx="192882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а у мамы сердце.</a:t>
            </a:r>
            <a:endParaRPr lang="ru-RU" sz="1600" dirty="0"/>
          </a:p>
        </p:txBody>
      </p:sp>
      <p:sp>
        <p:nvSpPr>
          <p:cNvPr id="18" name="TextBox 17"/>
          <p:cNvSpPr txBox="1"/>
          <p:nvPr/>
        </p:nvSpPr>
        <p:spPr>
          <a:xfrm>
            <a:off x="214282" y="4143380"/>
            <a:ext cx="1928826" cy="33855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Дитя без матери, </a:t>
            </a:r>
            <a:endParaRPr lang="ru-RU" sz="1600" dirty="0"/>
          </a:p>
        </p:txBody>
      </p:sp>
      <p:sp>
        <p:nvSpPr>
          <p:cNvPr id="19" name="TextBox 18"/>
          <p:cNvSpPr txBox="1"/>
          <p:nvPr/>
        </p:nvSpPr>
        <p:spPr>
          <a:xfrm>
            <a:off x="6143636" y="6143644"/>
            <a:ext cx="235745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что цветок без дождя.</a:t>
            </a:r>
            <a:endParaRPr lang="ru-RU" sz="1600" dirty="0"/>
          </a:p>
        </p:txBody>
      </p:sp>
      <p:sp>
        <p:nvSpPr>
          <p:cNvPr id="20" name="TextBox 19"/>
          <p:cNvSpPr txBox="1"/>
          <p:nvPr/>
        </p:nvSpPr>
        <p:spPr>
          <a:xfrm>
            <a:off x="214282" y="4643446"/>
            <a:ext cx="2071702" cy="338554"/>
          </a:xfrm>
          <a:prstGeom prst="rect">
            <a:avLst/>
          </a:prstGeom>
          <a:solidFill>
            <a:srgbClr val="CC0099"/>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Мать кормит детей</a:t>
            </a:r>
            <a:r>
              <a:rPr lang="en-US" sz="1600" dirty="0" smtClean="0">
                <a:solidFill>
                  <a:srgbClr val="000000"/>
                </a:solidFill>
                <a:latin typeface="Arial" pitchFamily="34" charset="0"/>
                <a:ea typeface="Times New Roman" pitchFamily="18" charset="0"/>
                <a:cs typeface="Arial" pitchFamily="34" charset="0"/>
              </a:rPr>
              <a:t>,</a:t>
            </a:r>
            <a:endParaRPr lang="ru-RU" sz="1600" dirty="0"/>
          </a:p>
        </p:txBody>
      </p:sp>
      <p:sp>
        <p:nvSpPr>
          <p:cNvPr id="21" name="TextBox 20"/>
          <p:cNvSpPr txBox="1"/>
          <p:nvPr/>
        </p:nvSpPr>
        <p:spPr>
          <a:xfrm>
            <a:off x="6143604" y="5214950"/>
            <a:ext cx="1857388"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как земля людей.</a:t>
            </a:r>
            <a:endParaRPr lang="ru-RU" sz="1600" dirty="0"/>
          </a:p>
        </p:txBody>
      </p:sp>
      <p:sp>
        <p:nvSpPr>
          <p:cNvPr id="22" name="TextBox 21"/>
          <p:cNvSpPr txBox="1"/>
          <p:nvPr/>
        </p:nvSpPr>
        <p:spPr>
          <a:xfrm>
            <a:off x="214282" y="5143512"/>
            <a:ext cx="2714644" cy="338554"/>
          </a:xfrm>
          <a:prstGeom prst="rect">
            <a:avLst/>
          </a:prstGeom>
          <a:solidFill>
            <a:schemeClr val="accent5">
              <a:lumMod val="75000"/>
            </a:schemeClr>
          </a:solidFill>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Чужие матери есть краше, </a:t>
            </a:r>
            <a:endParaRPr lang="ru-RU" sz="1600" dirty="0"/>
          </a:p>
        </p:txBody>
      </p:sp>
      <p:sp>
        <p:nvSpPr>
          <p:cNvPr id="23" name="TextBox 22"/>
          <p:cNvSpPr txBox="1"/>
          <p:nvPr/>
        </p:nvSpPr>
        <p:spPr>
          <a:xfrm>
            <a:off x="6143636" y="3643314"/>
            <a:ext cx="2143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но своя всех милее.</a:t>
            </a:r>
            <a:endParaRPr lang="ru-RU" sz="1600" dirty="0"/>
          </a:p>
        </p:txBody>
      </p:sp>
      <p:sp>
        <p:nvSpPr>
          <p:cNvPr id="24" name="TextBox 23"/>
          <p:cNvSpPr txBox="1"/>
          <p:nvPr/>
        </p:nvSpPr>
        <p:spPr>
          <a:xfrm>
            <a:off x="214282" y="5715016"/>
            <a:ext cx="2357454" cy="338554"/>
          </a:xfrm>
          <a:prstGeom prst="rect">
            <a:avLst/>
          </a:prstGeom>
          <a:solidFill>
            <a:srgbClr val="00B05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Птица рада солнышку, </a:t>
            </a:r>
            <a:endParaRPr lang="ru-RU" sz="1600" dirty="0"/>
          </a:p>
        </p:txBody>
      </p:sp>
      <p:sp>
        <p:nvSpPr>
          <p:cNvPr id="25" name="TextBox 24"/>
          <p:cNvSpPr txBox="1"/>
          <p:nvPr/>
        </p:nvSpPr>
        <p:spPr>
          <a:xfrm>
            <a:off x="6143636" y="5643578"/>
            <a:ext cx="2143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а младенец матери.</a:t>
            </a:r>
            <a:endParaRPr lang="ru-RU" sz="1600" dirty="0"/>
          </a:p>
        </p:txBody>
      </p:sp>
      <p:sp>
        <p:nvSpPr>
          <p:cNvPr id="26" name="TextBox 25"/>
          <p:cNvSpPr txBox="1"/>
          <p:nvPr/>
        </p:nvSpPr>
        <p:spPr>
          <a:xfrm>
            <a:off x="214282" y="1643050"/>
            <a:ext cx="2286016" cy="338554"/>
          </a:xfrm>
          <a:prstGeom prst="rect">
            <a:avLst/>
          </a:prstGeom>
          <a:solidFill>
            <a:srgbClr val="00FFFF"/>
          </a:solidFill>
          <a:ln>
            <a:solidFill>
              <a:srgbClr val="00FFFF"/>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При солнышке тепло, </a:t>
            </a:r>
            <a:endParaRPr lang="ru-RU" sz="1600" dirty="0"/>
          </a:p>
        </p:txBody>
      </p:sp>
      <p:sp>
        <p:nvSpPr>
          <p:cNvPr id="27" name="TextBox 26"/>
          <p:cNvSpPr txBox="1"/>
          <p:nvPr/>
        </p:nvSpPr>
        <p:spPr>
          <a:xfrm>
            <a:off x="6143604" y="1643050"/>
            <a:ext cx="214314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а при матери добро.</a:t>
            </a:r>
            <a:endParaRPr lang="ru-RU" sz="1600" dirty="0"/>
          </a:p>
        </p:txBody>
      </p:sp>
      <p:sp>
        <p:nvSpPr>
          <p:cNvPr id="28" name="TextBox 27"/>
          <p:cNvSpPr txBox="1"/>
          <p:nvPr/>
        </p:nvSpPr>
        <p:spPr>
          <a:xfrm>
            <a:off x="6143604" y="4643446"/>
            <a:ext cx="300039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solidFill>
                  <a:srgbClr val="000000"/>
                </a:solidFill>
                <a:latin typeface="Arial" pitchFamily="34" charset="0"/>
                <a:ea typeface="Times New Roman" pitchFamily="18" charset="0"/>
                <a:cs typeface="Arial" pitchFamily="34" charset="0"/>
              </a:rPr>
              <a:t> а без матери – и вся сирота.</a:t>
            </a:r>
            <a:endParaRPr lang="ru-RU" sz="1600" dirty="0"/>
          </a:p>
        </p:txBody>
      </p:sp>
      <p:sp>
        <p:nvSpPr>
          <p:cNvPr id="29" name="TextBox 28"/>
          <p:cNvSpPr txBox="1"/>
          <p:nvPr/>
        </p:nvSpPr>
        <p:spPr>
          <a:xfrm>
            <a:off x="1214414" y="0"/>
            <a:ext cx="642942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оберите пословицы</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2.31214E-7 L -0.37951 -0.22474 " pathEditMode="relative" rAng="0" ptsTypes="AA">
                                      <p:cBhvr>
                                        <p:cTn id="6" dur="2000" fill="hold"/>
                                        <p:tgtEl>
                                          <p:spTgt spid="5"/>
                                        </p:tgtEl>
                                        <p:attrNameLst>
                                          <p:attrName>ppt_x</p:attrName>
                                          <p:attrName>ppt_y</p:attrName>
                                        </p:attrNameLst>
                                      </p:cBhvr>
                                      <p:rCtr x="-190" y="-11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5E-6 4.9711E-6 L -0.35989 -0.00555 " pathEditMode="relative" rAng="0" ptsTypes="AA">
                                      <p:cBhvr>
                                        <p:cTn id="10" dur="2000" fill="hold"/>
                                        <p:tgtEl>
                                          <p:spTgt spid="27"/>
                                        </p:tgtEl>
                                        <p:attrNameLst>
                                          <p:attrName>ppt_x</p:attrName>
                                          <p:attrName>ppt_y</p:attrName>
                                        </p:attrNameLst>
                                      </p:cBhvr>
                                      <p:rCtr x="-180" y="-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6.94444E-6 -5.43353E-6 L -0.28351 -0.29365 " pathEditMode="relative" ptsTypes="AA">
                                      <p:cBhvr>
                                        <p:cTn id="14" dur="2000" fill="hold"/>
                                        <p:tgtEl>
                                          <p:spTgt spid="1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94444E-6 2.77457E-6 L -0.31493 0.22035 " pathEditMode="relative" ptsTypes="AA">
                                      <p:cBhvr>
                                        <p:cTn id="18" dur="2000" fill="hold"/>
                                        <p:tgtEl>
                                          <p:spTgt spid="1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5E-6 -2.13873E-6 L -0.36771 -0.00393 " pathEditMode="relative" rAng="0" ptsTypes="AA">
                                      <p:cBhvr>
                                        <p:cTn id="22" dur="2000" fill="hold"/>
                                        <p:tgtEl>
                                          <p:spTgt spid="8"/>
                                        </p:tgtEl>
                                        <p:attrNameLst>
                                          <p:attrName>ppt_x</p:attrName>
                                          <p:attrName>ppt_y</p:attrName>
                                        </p:attrNameLst>
                                      </p:cBhvr>
                                      <p:rCtr x="-184" y="-2"/>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38889E-6 -3.2948E-6 L -0.32291 0.22035 " pathEditMode="relative" ptsTypes="AA">
                                      <p:cBhvr>
                                        <p:cTn id="26" dur="2000" fill="hold"/>
                                        <p:tgtEl>
                                          <p:spTgt spid="1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5.55556E-7 -7.57225E-6 L -0.33871 -0.29365 " pathEditMode="relative" ptsTypes="AA">
                                      <p:cBhvr>
                                        <p:cTn id="30" dur="2000" fill="hold"/>
                                        <p:tgtEl>
                                          <p:spTgt spid="19"/>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6.38889E-6 -2.71676E-6 L -0.29931 -0.08393 " pathEditMode="relative" ptsTypes="AA">
                                      <p:cBhvr>
                                        <p:cTn id="34" dur="2000" fill="hold"/>
                                        <p:tgtEl>
                                          <p:spTgt spid="2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1.38889E-6 6.99422E-6 L -0.25208 0.22012 " pathEditMode="relative" ptsTypes="AA">
                                      <p:cBhvr>
                                        <p:cTn id="38" dur="2000" fill="hold"/>
                                        <p:tgtEl>
                                          <p:spTgt spid="23"/>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38889E-6 4.85549E-6 L -0.25989 0.0104 " pathEditMode="relative" ptsTypes="AA">
                                      <p:cBhvr>
                                        <p:cTn id="42"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4" grpId="0" animBg="1"/>
      <p:bldP spid="17" grpId="0" animBg="1"/>
      <p:bldP spid="19" grpId="0" animBg="1"/>
      <p:bldP spid="21" grpId="0" animBg="1"/>
      <p:bldP spid="23" grpId="0" animBg="1"/>
      <p:bldP spid="25"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8229600" cy="1143000"/>
          </a:xfrm>
        </p:spPr>
        <p:style>
          <a:lnRef idx="1">
            <a:schemeClr val="accent5"/>
          </a:lnRef>
          <a:fillRef idx="2">
            <a:schemeClr val="accent5"/>
          </a:fillRef>
          <a:effectRef idx="1">
            <a:schemeClr val="accent5"/>
          </a:effectRef>
          <a:fontRef idx="minor">
            <a:schemeClr val="dk1"/>
          </a:fontRef>
        </p:style>
        <p:txBody>
          <a:bodyPr/>
          <a:lstStyle/>
          <a:p>
            <a:r>
              <a:rPr lang="ru-RU" b="1" dirty="0" smtClean="0">
                <a:solidFill>
                  <a:srgbClr val="FF0000"/>
                </a:solidFill>
              </a:rPr>
              <a:t>Продавец</a:t>
            </a:r>
            <a:endParaRPr lang="ru-RU" b="1" dirty="0">
              <a:solidFill>
                <a:srgbClr val="FF0000"/>
              </a:solidFill>
            </a:endParaRPr>
          </a:p>
        </p:txBody>
      </p:sp>
      <p:pic>
        <p:nvPicPr>
          <p:cNvPr id="1026" name="Picture 2" descr="C:\Users\Ярослав\Desktop\1037183959.jpg"/>
          <p:cNvPicPr>
            <a:picLocks noChangeAspect="1" noChangeArrowheads="1"/>
          </p:cNvPicPr>
          <p:nvPr/>
        </p:nvPicPr>
        <p:blipFill>
          <a:blip r:embed="rId2">
            <a:clrChange>
              <a:clrFrom>
                <a:srgbClr val="FEFEFE"/>
              </a:clrFrom>
              <a:clrTo>
                <a:srgbClr val="FEFEFE">
                  <a:alpha val="0"/>
                </a:srgbClr>
              </a:clrTo>
            </a:clrChange>
          </a:blip>
          <a:srcRect l="12998" t="29116" r="14211" b="25130"/>
          <a:stretch>
            <a:fillRect/>
          </a:stretch>
        </p:blipFill>
        <p:spPr bwMode="auto">
          <a:xfrm>
            <a:off x="0" y="3357562"/>
            <a:ext cx="2000264" cy="1571636"/>
          </a:xfrm>
          <a:prstGeom prst="rect">
            <a:avLst/>
          </a:prstGeom>
          <a:noFill/>
        </p:spPr>
      </p:pic>
      <p:sp>
        <p:nvSpPr>
          <p:cNvPr id="5" name="TextBox 4"/>
          <p:cNvSpPr txBox="1"/>
          <p:nvPr/>
        </p:nvSpPr>
        <p:spPr>
          <a:xfrm>
            <a:off x="1214446" y="2214554"/>
            <a:ext cx="1000132" cy="1323439"/>
          </a:xfrm>
          <a:prstGeom prst="rect">
            <a:avLst/>
          </a:prstGeom>
          <a:noFill/>
        </p:spPr>
        <p:txBody>
          <a:bodyPr wrap="square" rtlCol="0">
            <a:spAutoFit/>
          </a:bodyPr>
          <a:lstStyle/>
          <a:p>
            <a:r>
              <a:rPr lang="ru-RU" sz="8000" b="1" dirty="0" smtClean="0"/>
              <a:t>,,,</a:t>
            </a:r>
            <a:endParaRPr lang="ru-RU" sz="8000" b="1" dirty="0"/>
          </a:p>
        </p:txBody>
      </p:sp>
      <p:pic>
        <p:nvPicPr>
          <p:cNvPr id="1027" name="Picture 3" descr="C:\Users\Ярослав\Desktop\Udav_thumb.jpg"/>
          <p:cNvPicPr>
            <a:picLocks noChangeAspect="1" noChangeArrowheads="1"/>
          </p:cNvPicPr>
          <p:nvPr/>
        </p:nvPicPr>
        <p:blipFill>
          <a:blip r:embed="rId3"/>
          <a:srcRect/>
          <a:stretch>
            <a:fillRect/>
          </a:stretch>
        </p:blipFill>
        <p:spPr bwMode="auto">
          <a:xfrm>
            <a:off x="3571868" y="3071810"/>
            <a:ext cx="2286000" cy="1943100"/>
          </a:xfrm>
          <a:prstGeom prst="rect">
            <a:avLst/>
          </a:prstGeom>
          <a:noFill/>
        </p:spPr>
      </p:pic>
      <p:sp>
        <p:nvSpPr>
          <p:cNvPr id="7" name="TextBox 6"/>
          <p:cNvSpPr txBox="1"/>
          <p:nvPr/>
        </p:nvSpPr>
        <p:spPr>
          <a:xfrm>
            <a:off x="3286116" y="2214554"/>
            <a:ext cx="357158" cy="1323439"/>
          </a:xfrm>
          <a:prstGeom prst="rect">
            <a:avLst/>
          </a:prstGeom>
          <a:noFill/>
        </p:spPr>
        <p:txBody>
          <a:bodyPr wrap="square" rtlCol="0">
            <a:spAutoFit/>
          </a:bodyPr>
          <a:lstStyle/>
          <a:p>
            <a:r>
              <a:rPr lang="ru-RU" sz="8000" b="1" dirty="0" smtClean="0"/>
              <a:t>,</a:t>
            </a:r>
            <a:endParaRPr lang="ru-RU" sz="8000" dirty="0"/>
          </a:p>
        </p:txBody>
      </p:sp>
      <p:pic>
        <p:nvPicPr>
          <p:cNvPr id="1028" name="Picture 4" descr="C:\Users\Ярослав\Desktop\203025_1383931825.png"/>
          <p:cNvPicPr>
            <a:picLocks noChangeAspect="1" noChangeArrowheads="1"/>
          </p:cNvPicPr>
          <p:nvPr/>
        </p:nvPicPr>
        <p:blipFill>
          <a:blip r:embed="rId4"/>
          <a:srcRect/>
          <a:stretch>
            <a:fillRect/>
          </a:stretch>
        </p:blipFill>
        <p:spPr bwMode="auto">
          <a:xfrm>
            <a:off x="6844379" y="2857496"/>
            <a:ext cx="2299621" cy="2228863"/>
          </a:xfrm>
          <a:prstGeom prst="rect">
            <a:avLst/>
          </a:prstGeom>
          <a:noFill/>
        </p:spPr>
      </p:pic>
      <p:sp>
        <p:nvSpPr>
          <p:cNvPr id="9" name="TextBox 8"/>
          <p:cNvSpPr txBox="1"/>
          <p:nvPr/>
        </p:nvSpPr>
        <p:spPr>
          <a:xfrm>
            <a:off x="5929322" y="2214554"/>
            <a:ext cx="1571636" cy="1323439"/>
          </a:xfrm>
          <a:prstGeom prst="rect">
            <a:avLst/>
          </a:prstGeom>
          <a:noFill/>
        </p:spPr>
        <p:txBody>
          <a:bodyPr wrap="square" rtlCol="0">
            <a:spAutoFit/>
          </a:bodyPr>
          <a:lstStyle/>
          <a:p>
            <a:r>
              <a:rPr lang="ru-RU" sz="8000" b="1" dirty="0" smtClean="0"/>
              <a:t>,,,,</a:t>
            </a:r>
            <a:endParaRPr lang="ru-RU" sz="8000" b="1" dirty="0"/>
          </a:p>
        </p:txBody>
      </p:sp>
      <p:pic>
        <p:nvPicPr>
          <p:cNvPr id="10" name="Picture 3" descr="C:\Users\Ярослав\Desktop\Видео монтаж\Анимации\АНИМАЦИИ\стрелки\ar4.gif">
            <a:hlinkClick r:id="rId5" action="ppaction://hlinksldjump"/>
          </p:cNvPr>
          <p:cNvPicPr>
            <a:picLocks noChangeAspect="1" noChangeArrowheads="1" noCrop="1"/>
          </p:cNvPicPr>
          <p:nvPr/>
        </p:nvPicPr>
        <p:blipFill>
          <a:blip r:embed="rId6"/>
          <a:srcRect/>
          <a:stretch>
            <a:fillRect/>
          </a:stretch>
        </p:blipFill>
        <p:spPr bwMode="auto">
          <a:xfrm>
            <a:off x="7429520" y="5501979"/>
            <a:ext cx="1243019" cy="13560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descr="C:\Users\User\Desktop\РАМКИ\линии\lines24.gif"/>
          <p:cNvPicPr>
            <a:picLocks noGrp="1" noChangeAspect="1" noChangeArrowheads="1" noCrop="1"/>
          </p:cNvPicPr>
          <p:nvPr>
            <p:ph idx="1"/>
          </p:nvPr>
        </p:nvPicPr>
        <p:blipFill>
          <a:blip r:embed="rId2"/>
          <a:srcRect/>
          <a:stretch>
            <a:fillRect/>
          </a:stretch>
        </p:blipFill>
        <p:spPr bwMode="auto">
          <a:xfrm>
            <a:off x="500034" y="6000768"/>
            <a:ext cx="3810000" cy="590550"/>
          </a:xfrm>
          <a:prstGeom prst="rect">
            <a:avLst/>
          </a:prstGeom>
          <a:noFill/>
        </p:spPr>
      </p:pic>
      <p:pic>
        <p:nvPicPr>
          <p:cNvPr id="5" name="Picture 3" descr="C:\Users\User\Desktop\РАМКИ\линии\lines24.gif"/>
          <p:cNvPicPr>
            <a:picLocks noChangeAspect="1" noChangeArrowheads="1" noCrop="1"/>
          </p:cNvPicPr>
          <p:nvPr/>
        </p:nvPicPr>
        <p:blipFill>
          <a:blip r:embed="rId2"/>
          <a:srcRect/>
          <a:stretch>
            <a:fillRect/>
          </a:stretch>
        </p:blipFill>
        <p:spPr bwMode="auto">
          <a:xfrm>
            <a:off x="5072066" y="6000768"/>
            <a:ext cx="3810000" cy="590550"/>
          </a:xfrm>
          <a:prstGeom prst="rect">
            <a:avLst/>
          </a:prstGeom>
          <a:noFill/>
        </p:spPr>
      </p:pic>
      <p:sp>
        <p:nvSpPr>
          <p:cNvPr id="6" name="Прямоугольник 5"/>
          <p:cNvSpPr/>
          <p:nvPr/>
        </p:nvSpPr>
        <p:spPr>
          <a:xfrm>
            <a:off x="857224" y="357166"/>
            <a:ext cx="74394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Собери букет для мамы</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Скругленный прямоугольник 11">
            <a:hlinkClick r:id="rId3" action="ppaction://hlinksldjump"/>
          </p:cNvPr>
          <p:cNvSpPr/>
          <p:nvPr/>
        </p:nvSpPr>
        <p:spPr>
          <a:xfrm>
            <a:off x="285720" y="1857364"/>
            <a:ext cx="1571636" cy="2571768"/>
          </a:xfrm>
          <a:prstGeom prst="roundRect">
            <a:avLst/>
          </a:prstGeom>
          <a:solidFill>
            <a:srgbClr val="CC0099"/>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Скругленный прямоугольник 12">
            <a:hlinkClick r:id="rId4" action="ppaction://hlinksldjump"/>
          </p:cNvPr>
          <p:cNvSpPr/>
          <p:nvPr/>
        </p:nvSpPr>
        <p:spPr>
          <a:xfrm>
            <a:off x="2000232" y="1857364"/>
            <a:ext cx="1571636" cy="2571768"/>
          </a:xfrm>
          <a:prstGeom prst="roundRect">
            <a:avLst/>
          </a:prstGeom>
          <a:solidFill>
            <a:srgbClr val="CC0099"/>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5" name="Скругленный прямоугольник 14">
            <a:hlinkClick r:id="rId5" action="ppaction://hlinksldjump"/>
          </p:cNvPr>
          <p:cNvSpPr/>
          <p:nvPr/>
        </p:nvSpPr>
        <p:spPr>
          <a:xfrm>
            <a:off x="3714744" y="1857364"/>
            <a:ext cx="1571636" cy="2571768"/>
          </a:xfrm>
          <a:prstGeom prst="roundRect">
            <a:avLst/>
          </a:prstGeom>
          <a:solidFill>
            <a:srgbClr val="CC0099"/>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6" name="Скругленный прямоугольник 15">
            <a:hlinkClick r:id="rId6" action="ppaction://hlinksldjump"/>
          </p:cNvPr>
          <p:cNvSpPr/>
          <p:nvPr/>
        </p:nvSpPr>
        <p:spPr>
          <a:xfrm>
            <a:off x="5429256" y="1857364"/>
            <a:ext cx="1571636" cy="2571768"/>
          </a:xfrm>
          <a:prstGeom prst="roundRect">
            <a:avLst/>
          </a:prstGeom>
          <a:solidFill>
            <a:srgbClr val="CC0099"/>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7" name="Скругленный прямоугольник 16">
            <a:hlinkClick r:id="rId7" action="ppaction://hlinksldjump"/>
          </p:cNvPr>
          <p:cNvSpPr/>
          <p:nvPr/>
        </p:nvSpPr>
        <p:spPr>
          <a:xfrm>
            <a:off x="7143768" y="1857364"/>
            <a:ext cx="1571636" cy="2571768"/>
          </a:xfrm>
          <a:prstGeom prst="roundRect">
            <a:avLst/>
          </a:prstGeom>
          <a:solidFill>
            <a:srgbClr val="CC0099"/>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9" name="TextBox 18"/>
          <p:cNvSpPr txBox="1"/>
          <p:nvPr/>
        </p:nvSpPr>
        <p:spPr>
          <a:xfrm>
            <a:off x="2500298" y="2643182"/>
            <a:ext cx="714380" cy="769441"/>
          </a:xfrm>
          <a:prstGeom prst="rect">
            <a:avLst/>
          </a:prstGeom>
          <a:no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endParaRPr lang="ru-RU" sz="4400" dirty="0"/>
          </a:p>
        </p:txBody>
      </p:sp>
      <p:sp>
        <p:nvSpPr>
          <p:cNvPr id="23" name="Прямоугольник 22">
            <a:hlinkClick r:id="rId8" action="ppaction://hlinksldjump"/>
          </p:cNvPr>
          <p:cNvSpPr/>
          <p:nvPr/>
        </p:nvSpPr>
        <p:spPr>
          <a:xfrm>
            <a:off x="714348"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3" action="ppaction://hlinksldjump"/>
              </a:rPr>
              <a:t>1</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4" name="Прямоугольник 23">
            <a:hlinkClick r:id="rId8" action="ppaction://hlinksldjump"/>
          </p:cNvPr>
          <p:cNvSpPr/>
          <p:nvPr/>
        </p:nvSpPr>
        <p:spPr>
          <a:xfrm>
            <a:off x="2428860"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4" action="ppaction://hlinksldjump"/>
              </a:rPr>
              <a:t>2</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5" name="Прямоугольник 24">
            <a:hlinkClick r:id="rId8" action="ppaction://hlinksldjump"/>
          </p:cNvPr>
          <p:cNvSpPr/>
          <p:nvPr/>
        </p:nvSpPr>
        <p:spPr>
          <a:xfrm>
            <a:off x="4143372"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5" action="ppaction://hlinksldjump"/>
              </a:rPr>
              <a:t>3</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7" name="Прямоугольник 26">
            <a:hlinkClick r:id="rId8" action="ppaction://hlinksldjump"/>
          </p:cNvPr>
          <p:cNvSpPr/>
          <p:nvPr/>
        </p:nvSpPr>
        <p:spPr>
          <a:xfrm>
            <a:off x="5857884"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6" action="ppaction://hlinksldjump"/>
              </a:rPr>
              <a:t>4</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8" name="Прямоугольник 27">
            <a:hlinkClick r:id="rId8" action="ppaction://hlinksldjump"/>
          </p:cNvPr>
          <p:cNvSpPr/>
          <p:nvPr/>
        </p:nvSpPr>
        <p:spPr>
          <a:xfrm>
            <a:off x="7500958"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7" action="ppaction://hlinksldjump"/>
              </a:rPr>
              <a:t>5</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18" name="Стрелка вправо 17">
            <a:hlinkClick r:id="rId9" action="ppaction://hlinksldjump"/>
          </p:cNvPr>
          <p:cNvSpPr/>
          <p:nvPr/>
        </p:nvSpPr>
        <p:spPr>
          <a:xfrm>
            <a:off x="7500958" y="5357826"/>
            <a:ext cx="978408" cy="484632"/>
          </a:xfrm>
          <a:prstGeom prst="rightArrow">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2" restart="whenNotActive" fill="hold" evtFilter="cancelBubble" nodeType="interactiveSeq">
                <p:stCondLst>
                  <p:cond evt="onClick" delay="0">
                    <p:tgtEl>
                      <p:spTgt spid="2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Подснежник</a:t>
            </a:r>
            <a:endParaRPr lang="ru-RU" b="1" dirty="0">
              <a:solidFill>
                <a:srgbClr val="FF0000"/>
              </a:solidFill>
            </a:endParaRPr>
          </a:p>
        </p:txBody>
      </p:sp>
      <p:sp>
        <p:nvSpPr>
          <p:cNvPr id="3" name="Содержимое 2"/>
          <p:cNvSpPr>
            <a:spLocks noGrp="1"/>
          </p:cNvSpPr>
          <p:nvPr>
            <p:ph idx="1"/>
          </p:nvPr>
        </p:nvSpPr>
        <p:spPr>
          <a:xfrm>
            <a:off x="457200" y="1571612"/>
            <a:ext cx="4043362" cy="4554551"/>
          </a:xfrm>
        </p:spPr>
        <p:txBody>
          <a:bodyPr>
            <a:normAutofit fontScale="77500" lnSpcReduction="20000"/>
          </a:bodyPr>
          <a:lstStyle/>
          <a:p>
            <a:pPr>
              <a:buNone/>
            </a:pPr>
            <a:r>
              <a:rPr lang="ru-RU" dirty="0" smtClean="0">
                <a:solidFill>
                  <a:srgbClr val="002060"/>
                </a:solidFill>
              </a:rPr>
              <a:t>     Когда Адам и Ева были изгнаны из рая, шел сильный снег, и Еве стало холодно. Тогда, пожалев ее, несколько снежинок превратились в цветы. Увидев это, Ева повеселела, в ней ожила надежда. С тех пор эти цветы стали вестниками весны, приближения теплых дней.</a:t>
            </a:r>
          </a:p>
          <a:p>
            <a:endParaRPr lang="ru-RU" dirty="0"/>
          </a:p>
        </p:txBody>
      </p:sp>
      <p:pic>
        <p:nvPicPr>
          <p:cNvPr id="5" name="Picture 3" descr="C:\Users\User\Desktop\РАМКИ\линии\lines24.gif"/>
          <p:cNvPicPr>
            <a:picLocks noChangeAspect="1" noChangeArrowheads="1" noCrop="1"/>
          </p:cNvPicPr>
          <p:nvPr/>
        </p:nvPicPr>
        <p:blipFill>
          <a:blip r:embed="rId2"/>
          <a:srcRect/>
          <a:stretch>
            <a:fillRect/>
          </a:stretch>
        </p:blipFill>
        <p:spPr bwMode="auto">
          <a:xfrm>
            <a:off x="857224" y="6072206"/>
            <a:ext cx="3810000" cy="590550"/>
          </a:xfrm>
          <a:prstGeom prst="rect">
            <a:avLst/>
          </a:prstGeom>
          <a:noFill/>
        </p:spPr>
      </p:pic>
      <p:pic>
        <p:nvPicPr>
          <p:cNvPr id="6" name="Picture 3" descr="C:\Users\User\Desktop\РАМКИ\линии\lines24.gif"/>
          <p:cNvPicPr>
            <a:picLocks noChangeAspect="1" noChangeArrowheads="1" noCrop="1"/>
          </p:cNvPicPr>
          <p:nvPr/>
        </p:nvPicPr>
        <p:blipFill>
          <a:blip r:embed="rId2"/>
          <a:srcRect/>
          <a:stretch>
            <a:fillRect/>
          </a:stretch>
        </p:blipFill>
        <p:spPr bwMode="auto">
          <a:xfrm>
            <a:off x="5000628" y="6072206"/>
            <a:ext cx="3810000" cy="590550"/>
          </a:xfrm>
          <a:prstGeom prst="rect">
            <a:avLst/>
          </a:prstGeom>
          <a:noFill/>
        </p:spPr>
      </p:pic>
      <p:pic>
        <p:nvPicPr>
          <p:cNvPr id="2050" name="Picture 2" descr="C:\Users\Ярослав\Desktop\Видео монтаж\Анимации\АНИМАЦИИ\стрелки\ar4.gif">
            <a:hlinkClick r:id="rId3" action="ppaction://hlinksldjump"/>
          </p:cNvPr>
          <p:cNvPicPr>
            <a:picLocks noChangeAspect="1" noChangeArrowheads="1" noCrop="1"/>
          </p:cNvPicPr>
          <p:nvPr/>
        </p:nvPicPr>
        <p:blipFill>
          <a:blip r:embed="rId4"/>
          <a:srcRect/>
          <a:stretch>
            <a:fillRect/>
          </a:stretch>
        </p:blipFill>
        <p:spPr bwMode="auto">
          <a:xfrm>
            <a:off x="8240311" y="5872158"/>
            <a:ext cx="903689" cy="985842"/>
          </a:xfrm>
          <a:prstGeom prst="rect">
            <a:avLst/>
          </a:prstGeom>
          <a:noFill/>
        </p:spPr>
      </p:pic>
      <p:pic>
        <p:nvPicPr>
          <p:cNvPr id="7" name="Picture 2" descr="G:\Download\bYUvuKxdlZc.jpg"/>
          <p:cNvPicPr>
            <a:picLocks noChangeAspect="1" noChangeArrowheads="1"/>
          </p:cNvPicPr>
          <p:nvPr/>
        </p:nvPicPr>
        <p:blipFill>
          <a:blip r:embed="rId5"/>
          <a:srcRect/>
          <a:stretch>
            <a:fillRect/>
          </a:stretch>
        </p:blipFill>
        <p:spPr bwMode="auto">
          <a:xfrm>
            <a:off x="4929190" y="2000240"/>
            <a:ext cx="3656965"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РОЗА</a:t>
            </a:r>
            <a:endParaRPr lang="ru-RU" b="1" dirty="0">
              <a:solidFill>
                <a:srgbClr val="C00000"/>
              </a:solidFill>
            </a:endParaRPr>
          </a:p>
        </p:txBody>
      </p:sp>
      <p:sp>
        <p:nvSpPr>
          <p:cNvPr id="3" name="Содержимое 2"/>
          <p:cNvSpPr>
            <a:spLocks noGrp="1"/>
          </p:cNvSpPr>
          <p:nvPr>
            <p:ph idx="1"/>
          </p:nvPr>
        </p:nvSpPr>
        <p:spPr>
          <a:xfrm>
            <a:off x="457200" y="1571612"/>
            <a:ext cx="4257676" cy="4554551"/>
          </a:xfrm>
        </p:spPr>
        <p:txBody>
          <a:bodyPr>
            <a:normAutofit fontScale="62500" lnSpcReduction="20000"/>
          </a:bodyPr>
          <a:lstStyle/>
          <a:p>
            <a:pPr>
              <a:buNone/>
            </a:pPr>
            <a:r>
              <a:rPr lang="ru-RU" dirty="0" smtClean="0"/>
              <a:t>      </a:t>
            </a:r>
            <a:r>
              <a:rPr lang="ru-RU" dirty="0" smtClean="0">
                <a:solidFill>
                  <a:srgbClr val="002060"/>
                </a:solidFill>
              </a:rPr>
              <a:t>Египетская царица Клеопатра на одном из пиров велела покрыть весь пол слоем лепестков этого цветка толщиной в полметра. В Древней Греции этими цветами усыпали дорогу возвращавшихся с победой воинов. Римские легионеры считали, что цветок вселяет мужество, и вместо шлемов надевали венки из этих цветов. В римских домах его часто вешали над столом или изображали на потолке как символ того, что произносимое за столом под этим цветком должно быть секретом. Из него делают духи, ароматное масло. О нем сложено много песен.</a:t>
            </a:r>
          </a:p>
          <a:p>
            <a:endParaRPr lang="ru-RU" dirty="0"/>
          </a:p>
        </p:txBody>
      </p:sp>
      <p:pic>
        <p:nvPicPr>
          <p:cNvPr id="4" name="Picture 3" descr="C:\Users\User\Desktop\РАМКИ\линии\lines24.gif"/>
          <p:cNvPicPr>
            <a:picLocks noChangeAspect="1" noChangeArrowheads="1" noCrop="1"/>
          </p:cNvPicPr>
          <p:nvPr/>
        </p:nvPicPr>
        <p:blipFill>
          <a:blip r:embed="rId2"/>
          <a:srcRect/>
          <a:stretch>
            <a:fillRect/>
          </a:stretch>
        </p:blipFill>
        <p:spPr bwMode="auto">
          <a:xfrm>
            <a:off x="857224" y="6072206"/>
            <a:ext cx="3810000" cy="590550"/>
          </a:xfrm>
          <a:prstGeom prst="rect">
            <a:avLst/>
          </a:prstGeom>
          <a:noFill/>
        </p:spPr>
      </p:pic>
      <p:pic>
        <p:nvPicPr>
          <p:cNvPr id="5" name="Picture 3" descr="C:\Users\User\Desktop\РАМКИ\линии\lines24.gif"/>
          <p:cNvPicPr>
            <a:picLocks noChangeAspect="1" noChangeArrowheads="1" noCrop="1"/>
          </p:cNvPicPr>
          <p:nvPr/>
        </p:nvPicPr>
        <p:blipFill>
          <a:blip r:embed="rId2"/>
          <a:srcRect/>
          <a:stretch>
            <a:fillRect/>
          </a:stretch>
        </p:blipFill>
        <p:spPr bwMode="auto">
          <a:xfrm>
            <a:off x="4857752" y="6072206"/>
            <a:ext cx="3810000" cy="590550"/>
          </a:xfrm>
          <a:prstGeom prst="rect">
            <a:avLst/>
          </a:prstGeom>
          <a:noFill/>
        </p:spPr>
      </p:pic>
      <p:pic>
        <p:nvPicPr>
          <p:cNvPr id="3077" name="Picture 5" descr="C:\Users\User\Desktop\АНИМАЦИИ\цветы\cveta-1003.gif"/>
          <p:cNvPicPr>
            <a:picLocks noChangeAspect="1" noChangeArrowheads="1" noCrop="1"/>
          </p:cNvPicPr>
          <p:nvPr/>
        </p:nvPicPr>
        <p:blipFill>
          <a:blip r:embed="rId3"/>
          <a:srcRect/>
          <a:stretch>
            <a:fillRect/>
          </a:stretch>
        </p:blipFill>
        <p:spPr bwMode="auto">
          <a:xfrm>
            <a:off x="4701482" y="1928802"/>
            <a:ext cx="4085360" cy="2958944"/>
          </a:xfrm>
          <a:prstGeom prst="rect">
            <a:avLst/>
          </a:prstGeom>
          <a:noFill/>
        </p:spPr>
      </p:pic>
      <p:pic>
        <p:nvPicPr>
          <p:cNvPr id="7" name="Picture 2" descr="C:\Users\Ярослав\Desktop\Видео монтаж\Анимации\АНИМАЦИИ\стрелки\ar4.gif">
            <a:hlinkClick r:id="rId4" action="ppaction://hlinksldjump"/>
          </p:cNvPr>
          <p:cNvPicPr>
            <a:picLocks noChangeAspect="1" noChangeArrowheads="1" noCrop="1"/>
          </p:cNvPicPr>
          <p:nvPr/>
        </p:nvPicPr>
        <p:blipFill>
          <a:blip r:embed="rId5"/>
          <a:srcRect/>
          <a:stretch>
            <a:fillRect/>
          </a:stretch>
        </p:blipFill>
        <p:spPr bwMode="auto">
          <a:xfrm>
            <a:off x="8240311" y="5872158"/>
            <a:ext cx="903689" cy="985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2060"/>
                </a:solidFill>
              </a:rPr>
              <a:t>Василёк</a:t>
            </a:r>
            <a:endParaRPr lang="ru-RU" b="1" dirty="0">
              <a:solidFill>
                <a:srgbClr val="002060"/>
              </a:solidFill>
            </a:endParaRPr>
          </a:p>
        </p:txBody>
      </p:sp>
      <p:sp>
        <p:nvSpPr>
          <p:cNvPr id="3" name="Содержимое 2"/>
          <p:cNvSpPr>
            <a:spLocks noGrp="1"/>
          </p:cNvSpPr>
          <p:nvPr>
            <p:ph idx="1"/>
          </p:nvPr>
        </p:nvSpPr>
        <p:spPr>
          <a:xfrm>
            <a:off x="457200" y="1714488"/>
            <a:ext cx="4043362" cy="4411675"/>
          </a:xfrm>
        </p:spPr>
        <p:txBody>
          <a:bodyPr>
            <a:normAutofit fontScale="77500" lnSpcReduction="20000"/>
          </a:bodyPr>
          <a:lstStyle/>
          <a:p>
            <a:pPr>
              <a:buNone/>
            </a:pPr>
            <a:r>
              <a:rPr lang="ru-RU" dirty="0" smtClean="0"/>
              <a:t>     </a:t>
            </a:r>
            <a:r>
              <a:rPr lang="ru-RU" dirty="0" smtClean="0">
                <a:solidFill>
                  <a:srgbClr val="002060"/>
                </a:solidFill>
              </a:rPr>
              <a:t>Полюбили друг друга русалка и пахарь. Русалка манила его к себе в воду, а юноша звал поселиться у пашни. Неуступчивым оказался молодец, и превратила его русалка в скромный синий цветок, который стал вечным спутником ржаного поля. Что это за цветок, который носит имя пахаря? </a:t>
            </a:r>
          </a:p>
          <a:p>
            <a:endParaRPr lang="ru-RU" dirty="0"/>
          </a:p>
        </p:txBody>
      </p:sp>
      <p:pic>
        <p:nvPicPr>
          <p:cNvPr id="4" name="Picture 3" descr="C:\Users\User\Desktop\РАМКИ\линии\lines24.gif"/>
          <p:cNvPicPr>
            <a:picLocks noChangeAspect="1" noChangeArrowheads="1" noCrop="1"/>
          </p:cNvPicPr>
          <p:nvPr/>
        </p:nvPicPr>
        <p:blipFill>
          <a:blip r:embed="rId2"/>
          <a:srcRect/>
          <a:stretch>
            <a:fillRect/>
          </a:stretch>
        </p:blipFill>
        <p:spPr bwMode="auto">
          <a:xfrm>
            <a:off x="785786" y="5929330"/>
            <a:ext cx="3810000" cy="590550"/>
          </a:xfrm>
          <a:prstGeom prst="rect">
            <a:avLst/>
          </a:prstGeom>
          <a:noFill/>
        </p:spPr>
      </p:pic>
      <p:pic>
        <p:nvPicPr>
          <p:cNvPr id="5" name="Picture 3" descr="C:\Users\User\Desktop\РАМКИ\линии\lines24.gif"/>
          <p:cNvPicPr>
            <a:picLocks noChangeAspect="1" noChangeArrowheads="1" noCrop="1"/>
          </p:cNvPicPr>
          <p:nvPr/>
        </p:nvPicPr>
        <p:blipFill>
          <a:blip r:embed="rId2"/>
          <a:srcRect/>
          <a:stretch>
            <a:fillRect/>
          </a:stretch>
        </p:blipFill>
        <p:spPr bwMode="auto">
          <a:xfrm>
            <a:off x="5072066" y="5929330"/>
            <a:ext cx="3810000" cy="590550"/>
          </a:xfrm>
          <a:prstGeom prst="rect">
            <a:avLst/>
          </a:prstGeom>
          <a:noFill/>
        </p:spPr>
      </p:pic>
      <p:pic>
        <p:nvPicPr>
          <p:cNvPr id="1026" name="Picture 2" descr="C:\Users\Ярослав\Desktop\9NkGQfWEl80.jpg"/>
          <p:cNvPicPr>
            <a:picLocks noChangeAspect="1" noChangeArrowheads="1"/>
          </p:cNvPicPr>
          <p:nvPr/>
        </p:nvPicPr>
        <p:blipFill>
          <a:blip r:embed="rId3"/>
          <a:srcRect/>
          <a:stretch>
            <a:fillRect/>
          </a:stretch>
        </p:blipFill>
        <p:spPr bwMode="auto">
          <a:xfrm>
            <a:off x="4449535" y="1714488"/>
            <a:ext cx="4496767" cy="3357586"/>
          </a:xfrm>
          <a:prstGeom prst="rect">
            <a:avLst/>
          </a:prstGeom>
          <a:noFill/>
        </p:spPr>
      </p:pic>
      <p:pic>
        <p:nvPicPr>
          <p:cNvPr id="7" name="Picture 2" descr="C:\Users\Ярослав\Desktop\Видео монтаж\Анимации\АНИМАЦИИ\стрелки\ar4.gif">
            <a:hlinkClick r:id="rId4" action="ppaction://hlinksldjump"/>
          </p:cNvPr>
          <p:cNvPicPr>
            <a:picLocks noChangeAspect="1" noChangeArrowheads="1" noCrop="1"/>
          </p:cNvPicPr>
          <p:nvPr/>
        </p:nvPicPr>
        <p:blipFill>
          <a:blip r:embed="rId5"/>
          <a:srcRect/>
          <a:stretch>
            <a:fillRect/>
          </a:stretch>
        </p:blipFill>
        <p:spPr bwMode="auto">
          <a:xfrm>
            <a:off x="8240311" y="5872158"/>
            <a:ext cx="903689" cy="985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rPr>
              <a:t>Нарцисс</a:t>
            </a:r>
            <a:endParaRPr lang="ru-RU" b="1" dirty="0">
              <a:solidFill>
                <a:srgbClr val="FFC000"/>
              </a:solidFill>
            </a:endParaRPr>
          </a:p>
        </p:txBody>
      </p:sp>
      <p:sp>
        <p:nvSpPr>
          <p:cNvPr id="3" name="Содержимое 2"/>
          <p:cNvSpPr>
            <a:spLocks noGrp="1"/>
          </p:cNvSpPr>
          <p:nvPr>
            <p:ph idx="1"/>
          </p:nvPr>
        </p:nvSpPr>
        <p:spPr>
          <a:xfrm>
            <a:off x="457200" y="1643050"/>
            <a:ext cx="4043362" cy="4483113"/>
          </a:xfrm>
        </p:spPr>
        <p:txBody>
          <a:bodyPr>
            <a:normAutofit fontScale="70000" lnSpcReduction="20000"/>
          </a:bodyPr>
          <a:lstStyle/>
          <a:p>
            <a:pPr>
              <a:buNone/>
            </a:pPr>
            <a:r>
              <a:rPr lang="ru-RU" dirty="0" smtClean="0">
                <a:solidFill>
                  <a:srgbClr val="002060"/>
                </a:solidFill>
              </a:rPr>
              <a:t>      Жил когда-то прекрасный юноша. Многие девушки добивались его любви, среди них была и нимфа Эхо. Но юноша отверг всех. Греческая богиня Немезида наказала гордеца. Однажды юноша наклонился к ручью, чтобы напиться, увидел свое отражение и влюбился в него. Он любовался своим отражением день и ночь, пока не зачах. А на этом месте вырос белый душистый цветок — символ самовлюбленности. </a:t>
            </a:r>
          </a:p>
          <a:p>
            <a:endParaRPr lang="ru-RU" dirty="0"/>
          </a:p>
        </p:txBody>
      </p:sp>
      <p:pic>
        <p:nvPicPr>
          <p:cNvPr id="5" name="Picture 3" descr="C:\Users\User\Desktop\РАМКИ\линии\lines24.gif"/>
          <p:cNvPicPr>
            <a:picLocks noChangeAspect="1" noChangeArrowheads="1" noCrop="1"/>
          </p:cNvPicPr>
          <p:nvPr/>
        </p:nvPicPr>
        <p:blipFill>
          <a:blip r:embed="rId2"/>
          <a:srcRect/>
          <a:stretch>
            <a:fillRect/>
          </a:stretch>
        </p:blipFill>
        <p:spPr bwMode="auto">
          <a:xfrm>
            <a:off x="642910" y="6072206"/>
            <a:ext cx="3810000" cy="590550"/>
          </a:xfrm>
          <a:prstGeom prst="rect">
            <a:avLst/>
          </a:prstGeom>
          <a:noFill/>
        </p:spPr>
      </p:pic>
      <p:pic>
        <p:nvPicPr>
          <p:cNvPr id="6" name="Picture 3" descr="C:\Users\User\Desktop\РАМКИ\линии\lines24.gif"/>
          <p:cNvPicPr>
            <a:picLocks noChangeAspect="1" noChangeArrowheads="1" noCrop="1"/>
          </p:cNvPicPr>
          <p:nvPr/>
        </p:nvPicPr>
        <p:blipFill>
          <a:blip r:embed="rId2"/>
          <a:srcRect/>
          <a:stretch>
            <a:fillRect/>
          </a:stretch>
        </p:blipFill>
        <p:spPr bwMode="auto">
          <a:xfrm>
            <a:off x="5000628" y="6072206"/>
            <a:ext cx="3810000" cy="590550"/>
          </a:xfrm>
          <a:prstGeom prst="rect">
            <a:avLst/>
          </a:prstGeom>
          <a:noFill/>
        </p:spPr>
      </p:pic>
      <p:pic>
        <p:nvPicPr>
          <p:cNvPr id="2050" name="Picture 2" descr="C:\Users\Ярослав\Desktop\20.jpg"/>
          <p:cNvPicPr>
            <a:picLocks noChangeAspect="1" noChangeArrowheads="1"/>
          </p:cNvPicPr>
          <p:nvPr/>
        </p:nvPicPr>
        <p:blipFill>
          <a:blip r:embed="rId3"/>
          <a:srcRect/>
          <a:stretch>
            <a:fillRect/>
          </a:stretch>
        </p:blipFill>
        <p:spPr bwMode="auto">
          <a:xfrm>
            <a:off x="4786314" y="2285992"/>
            <a:ext cx="4014493" cy="2643206"/>
          </a:xfrm>
          <a:prstGeom prst="rect">
            <a:avLst/>
          </a:prstGeom>
          <a:noFill/>
        </p:spPr>
      </p:pic>
      <p:pic>
        <p:nvPicPr>
          <p:cNvPr id="7" name="Picture 2" descr="C:\Users\Ярослав\Desktop\Видео монтаж\Анимации\АНИМАЦИИ\стрелки\ar4.gif">
            <a:hlinkClick r:id="rId4" action="ppaction://hlinksldjump"/>
          </p:cNvPr>
          <p:cNvPicPr>
            <a:picLocks noChangeAspect="1" noChangeArrowheads="1" noCrop="1"/>
          </p:cNvPicPr>
          <p:nvPr/>
        </p:nvPicPr>
        <p:blipFill>
          <a:blip r:embed="rId5"/>
          <a:srcRect/>
          <a:stretch>
            <a:fillRect/>
          </a:stretch>
        </p:blipFill>
        <p:spPr bwMode="auto">
          <a:xfrm>
            <a:off x="8240311" y="5872158"/>
            <a:ext cx="903689" cy="985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3">
                    <a:lumMod val="50000"/>
                  </a:schemeClr>
                </a:solidFill>
              </a:rPr>
              <a:t>Ландыши</a:t>
            </a:r>
            <a:endParaRPr lang="ru-RU" b="1" dirty="0">
              <a:solidFill>
                <a:schemeClr val="accent3">
                  <a:lumMod val="50000"/>
                </a:schemeClr>
              </a:solidFill>
            </a:endParaRPr>
          </a:p>
        </p:txBody>
      </p:sp>
      <p:sp>
        <p:nvSpPr>
          <p:cNvPr id="3" name="Содержимое 2"/>
          <p:cNvSpPr>
            <a:spLocks noGrp="1"/>
          </p:cNvSpPr>
          <p:nvPr>
            <p:ph idx="1"/>
          </p:nvPr>
        </p:nvSpPr>
        <p:spPr>
          <a:xfrm>
            <a:off x="457200" y="1571612"/>
            <a:ext cx="4043362" cy="4286281"/>
          </a:xfrm>
        </p:spPr>
        <p:txBody>
          <a:bodyPr>
            <a:normAutofit fontScale="77500" lnSpcReduction="20000"/>
          </a:bodyPr>
          <a:lstStyle/>
          <a:p>
            <a:pPr>
              <a:buNone/>
            </a:pPr>
            <a:r>
              <a:rPr lang="ru-RU" dirty="0" smtClean="0"/>
              <a:t>    </a:t>
            </a:r>
            <a:r>
              <a:rPr lang="ru-RU" dirty="0" smtClean="0">
                <a:solidFill>
                  <a:srgbClr val="002060"/>
                </a:solidFill>
              </a:rPr>
              <a:t>Морская царевна Волхова полюбила юношу Садко, а он отдал свое сердце </a:t>
            </a:r>
            <a:r>
              <a:rPr lang="ru-RU" dirty="0" err="1" smtClean="0">
                <a:solidFill>
                  <a:srgbClr val="002060"/>
                </a:solidFill>
              </a:rPr>
              <a:t>Любаве</a:t>
            </a:r>
            <a:r>
              <a:rPr lang="ru-RU" dirty="0" smtClean="0">
                <a:solidFill>
                  <a:srgbClr val="002060"/>
                </a:solidFill>
              </a:rPr>
              <a:t>. Опечаленная Волхова вышла на берег и стала плакать. И там, где упали слезинки царевны, выросли белые душистые цветы — символ чистой и безответной любви. </a:t>
            </a:r>
          </a:p>
          <a:p>
            <a:endParaRPr lang="ru-RU" dirty="0"/>
          </a:p>
        </p:txBody>
      </p:sp>
      <p:pic>
        <p:nvPicPr>
          <p:cNvPr id="4" name="Picture 3" descr="C:\Users\User\Desktop\РАМКИ\линии\lines24.gif"/>
          <p:cNvPicPr>
            <a:picLocks noChangeAspect="1" noChangeArrowheads="1" noCrop="1"/>
          </p:cNvPicPr>
          <p:nvPr/>
        </p:nvPicPr>
        <p:blipFill>
          <a:blip r:embed="rId2"/>
          <a:srcRect/>
          <a:stretch>
            <a:fillRect/>
          </a:stretch>
        </p:blipFill>
        <p:spPr bwMode="auto">
          <a:xfrm>
            <a:off x="785786" y="5929330"/>
            <a:ext cx="3810000" cy="590550"/>
          </a:xfrm>
          <a:prstGeom prst="rect">
            <a:avLst/>
          </a:prstGeom>
          <a:noFill/>
        </p:spPr>
      </p:pic>
      <p:pic>
        <p:nvPicPr>
          <p:cNvPr id="5" name="Picture 3" descr="C:\Users\User\Desktop\РАМКИ\линии\lines24.gif"/>
          <p:cNvPicPr>
            <a:picLocks noChangeAspect="1" noChangeArrowheads="1" noCrop="1"/>
          </p:cNvPicPr>
          <p:nvPr/>
        </p:nvPicPr>
        <p:blipFill>
          <a:blip r:embed="rId2"/>
          <a:srcRect/>
          <a:stretch>
            <a:fillRect/>
          </a:stretch>
        </p:blipFill>
        <p:spPr bwMode="auto">
          <a:xfrm>
            <a:off x="4857752" y="5857892"/>
            <a:ext cx="3810000" cy="590550"/>
          </a:xfrm>
          <a:prstGeom prst="rect">
            <a:avLst/>
          </a:prstGeom>
          <a:noFill/>
        </p:spPr>
      </p:pic>
      <p:pic>
        <p:nvPicPr>
          <p:cNvPr id="4098" name="Picture 2" descr="C:\Users\User\Desktop\АНИМАЦИИ\цветы\cveta-643.gif"/>
          <p:cNvPicPr>
            <a:picLocks noChangeAspect="1" noChangeArrowheads="1" noCrop="1"/>
          </p:cNvPicPr>
          <p:nvPr/>
        </p:nvPicPr>
        <p:blipFill>
          <a:blip r:embed="rId3"/>
          <a:srcRect/>
          <a:stretch>
            <a:fillRect/>
          </a:stretch>
        </p:blipFill>
        <p:spPr bwMode="auto">
          <a:xfrm>
            <a:off x="5072066" y="1571612"/>
            <a:ext cx="3643338" cy="3643338"/>
          </a:xfrm>
          <a:prstGeom prst="rect">
            <a:avLst/>
          </a:prstGeom>
          <a:noFill/>
        </p:spPr>
      </p:pic>
      <p:pic>
        <p:nvPicPr>
          <p:cNvPr id="7" name="Picture 2" descr="C:\Users\Ярослав\Desktop\Видео монтаж\Анимации\АНИМАЦИИ\стрелки\ar4.gif">
            <a:hlinkClick r:id="rId4" action="ppaction://hlinksldjump"/>
          </p:cNvPr>
          <p:cNvPicPr>
            <a:picLocks noChangeAspect="1" noChangeArrowheads="1" noCrop="1"/>
          </p:cNvPicPr>
          <p:nvPr/>
        </p:nvPicPr>
        <p:blipFill>
          <a:blip r:embed="rId5"/>
          <a:srcRect/>
          <a:stretch>
            <a:fillRect/>
          </a:stretch>
        </p:blipFill>
        <p:spPr bwMode="auto">
          <a:xfrm>
            <a:off x="8240311" y="5872158"/>
            <a:ext cx="903689" cy="985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Кто автор строк?</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Скругленный прямоугольник 4">
            <a:hlinkClick r:id="rId2" action="ppaction://hlinksldjump"/>
          </p:cNvPr>
          <p:cNvSpPr/>
          <p:nvPr/>
        </p:nvSpPr>
        <p:spPr>
          <a:xfrm>
            <a:off x="2000232" y="1714488"/>
            <a:ext cx="1571636" cy="2571768"/>
          </a:xfrm>
          <a:prstGeom prst="roundRect">
            <a:avLst/>
          </a:prstGeom>
          <a:solidFill>
            <a:schemeClr val="tx2">
              <a:lumMod val="40000"/>
              <a:lumOff val="60000"/>
            </a:schemeClr>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4000" b="1" dirty="0"/>
          </a:p>
        </p:txBody>
      </p:sp>
      <p:sp>
        <p:nvSpPr>
          <p:cNvPr id="6" name="Скругленный прямоугольник 5">
            <a:hlinkClick r:id="rId2" action="ppaction://hlinksldjump"/>
          </p:cNvPr>
          <p:cNvSpPr/>
          <p:nvPr/>
        </p:nvSpPr>
        <p:spPr>
          <a:xfrm>
            <a:off x="3857620" y="1714488"/>
            <a:ext cx="1571636" cy="2571768"/>
          </a:xfrm>
          <a:prstGeom prst="roundRect">
            <a:avLst/>
          </a:prstGeom>
          <a:solidFill>
            <a:schemeClr val="tx2">
              <a:lumMod val="40000"/>
              <a:lumOff val="60000"/>
            </a:schemeClr>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4000" b="1" dirty="0"/>
          </a:p>
        </p:txBody>
      </p:sp>
      <p:sp>
        <p:nvSpPr>
          <p:cNvPr id="7" name="Скругленный прямоугольник 6">
            <a:hlinkClick r:id="rId2" action="ppaction://hlinksldjump"/>
          </p:cNvPr>
          <p:cNvSpPr/>
          <p:nvPr/>
        </p:nvSpPr>
        <p:spPr>
          <a:xfrm>
            <a:off x="5643570" y="1785926"/>
            <a:ext cx="1500198" cy="2428892"/>
          </a:xfrm>
          <a:prstGeom prst="roundRect">
            <a:avLst/>
          </a:prstGeom>
          <a:solidFill>
            <a:schemeClr val="tx2">
              <a:lumMod val="40000"/>
              <a:lumOff val="60000"/>
            </a:schemeClr>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4000" b="1" dirty="0"/>
          </a:p>
        </p:txBody>
      </p:sp>
      <p:sp>
        <p:nvSpPr>
          <p:cNvPr id="8" name="Скругленный прямоугольник 7">
            <a:hlinkClick r:id="rId2" action="ppaction://hlinksldjump"/>
          </p:cNvPr>
          <p:cNvSpPr/>
          <p:nvPr/>
        </p:nvSpPr>
        <p:spPr>
          <a:xfrm>
            <a:off x="7429520" y="1785926"/>
            <a:ext cx="1428760" cy="2357454"/>
          </a:xfrm>
          <a:prstGeom prst="roundRect">
            <a:avLst/>
          </a:prstGeom>
          <a:solidFill>
            <a:schemeClr val="tx2">
              <a:lumMod val="40000"/>
              <a:lumOff val="60000"/>
            </a:schemeClr>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4000" b="1" dirty="0"/>
          </a:p>
        </p:txBody>
      </p:sp>
      <p:sp>
        <p:nvSpPr>
          <p:cNvPr id="9" name="Скругленный прямоугольник 8">
            <a:hlinkClick r:id="rId2" action="ppaction://hlinksldjump"/>
          </p:cNvPr>
          <p:cNvSpPr/>
          <p:nvPr/>
        </p:nvSpPr>
        <p:spPr>
          <a:xfrm>
            <a:off x="214282" y="1785926"/>
            <a:ext cx="1571636" cy="2500330"/>
          </a:xfrm>
          <a:prstGeom prst="roundRect">
            <a:avLst/>
          </a:prstGeom>
          <a:solidFill>
            <a:schemeClr val="tx2">
              <a:lumMod val="40000"/>
              <a:lumOff val="60000"/>
            </a:schemeClr>
          </a:solidFill>
          <a:ln w="28575">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15" name="Picture 3" descr="C:\Users\User\Desktop\РАМКИ\линии\lines24.gif"/>
          <p:cNvPicPr>
            <a:picLocks noChangeAspect="1" noChangeArrowheads="1" noCrop="1"/>
          </p:cNvPicPr>
          <p:nvPr/>
        </p:nvPicPr>
        <p:blipFill>
          <a:blip r:embed="rId3"/>
          <a:srcRect/>
          <a:stretch>
            <a:fillRect/>
          </a:stretch>
        </p:blipFill>
        <p:spPr bwMode="auto">
          <a:xfrm>
            <a:off x="642910" y="6000768"/>
            <a:ext cx="3810000" cy="590550"/>
          </a:xfrm>
          <a:prstGeom prst="rect">
            <a:avLst/>
          </a:prstGeom>
          <a:noFill/>
        </p:spPr>
      </p:pic>
      <p:pic>
        <p:nvPicPr>
          <p:cNvPr id="16" name="Picture 3" descr="C:\Users\User\Desktop\РАМКИ\линии\lines24.gif"/>
          <p:cNvPicPr>
            <a:picLocks noChangeAspect="1" noChangeArrowheads="1" noCrop="1"/>
          </p:cNvPicPr>
          <p:nvPr/>
        </p:nvPicPr>
        <p:blipFill>
          <a:blip r:embed="rId3"/>
          <a:srcRect/>
          <a:stretch>
            <a:fillRect/>
          </a:stretch>
        </p:blipFill>
        <p:spPr bwMode="auto">
          <a:xfrm>
            <a:off x="4929190" y="5929330"/>
            <a:ext cx="3810000" cy="590550"/>
          </a:xfrm>
          <a:prstGeom prst="rect">
            <a:avLst/>
          </a:prstGeom>
          <a:noFill/>
        </p:spPr>
      </p:pic>
      <p:sp>
        <p:nvSpPr>
          <p:cNvPr id="17" name="TextBox 16"/>
          <p:cNvSpPr txBox="1"/>
          <p:nvPr/>
        </p:nvSpPr>
        <p:spPr>
          <a:xfrm>
            <a:off x="2571736" y="2643182"/>
            <a:ext cx="714380" cy="769441"/>
          </a:xfrm>
          <a:prstGeom prst="rect">
            <a:avLst/>
          </a:prstGeom>
          <a:no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endParaRPr lang="ru-RU" sz="4400" dirty="0"/>
          </a:p>
        </p:txBody>
      </p:sp>
      <p:sp>
        <p:nvSpPr>
          <p:cNvPr id="18" name="Прямоугольник 17">
            <a:hlinkClick r:id="rId4" action="ppaction://hlinksldjump"/>
          </p:cNvPr>
          <p:cNvSpPr/>
          <p:nvPr/>
        </p:nvSpPr>
        <p:spPr>
          <a:xfrm>
            <a:off x="785786"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4" action="ppaction://hlinksldjump"/>
              </a:rPr>
              <a:t>1</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19" name="Прямоугольник 18">
            <a:hlinkClick r:id="rId5" action="ppaction://hlinksldjump"/>
          </p:cNvPr>
          <p:cNvSpPr/>
          <p:nvPr/>
        </p:nvSpPr>
        <p:spPr>
          <a:xfrm>
            <a:off x="2500298"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6" action="ppaction://hlinksldjump"/>
              </a:rPr>
              <a:t>2</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0" name="Прямоугольник 19">
            <a:hlinkClick r:id="rId5" action="ppaction://hlinksldjump"/>
          </p:cNvPr>
          <p:cNvSpPr/>
          <p:nvPr/>
        </p:nvSpPr>
        <p:spPr>
          <a:xfrm>
            <a:off x="4214810"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7" action="ppaction://hlinksldjump"/>
              </a:rPr>
              <a:t>3</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1" name="Прямоугольник 20">
            <a:hlinkClick r:id="rId5" action="ppaction://hlinksldjump"/>
          </p:cNvPr>
          <p:cNvSpPr/>
          <p:nvPr/>
        </p:nvSpPr>
        <p:spPr>
          <a:xfrm>
            <a:off x="5929322"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8" action="ppaction://hlinksldjump"/>
              </a:rPr>
              <a:t>4</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2" name="Прямоугольник 21">
            <a:hlinkClick r:id="rId5" action="ppaction://hlinksldjump"/>
          </p:cNvPr>
          <p:cNvSpPr/>
          <p:nvPr/>
        </p:nvSpPr>
        <p:spPr>
          <a:xfrm>
            <a:off x="7572396" y="271462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9" action="ppaction://hlinksldjump"/>
              </a:rPr>
              <a:t>5</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3" name="Стрелка вправо с вырезом 22"/>
          <p:cNvSpPr/>
          <p:nvPr/>
        </p:nvSpPr>
        <p:spPr>
          <a:xfrm>
            <a:off x="7786710" y="557214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Кто автор строк?</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Прямоугольник 3"/>
          <p:cNvSpPr/>
          <p:nvPr/>
        </p:nvSpPr>
        <p:spPr>
          <a:xfrm>
            <a:off x="2285984" y="1285860"/>
            <a:ext cx="4572000" cy="1323439"/>
          </a:xfrm>
          <a:prstGeom prst="rect">
            <a:avLst/>
          </a:prstGeom>
        </p:spPr>
        <p:txBody>
          <a:bodyPr>
            <a:spAutoFit/>
          </a:bodyPr>
          <a:lstStyle/>
          <a:p>
            <a:r>
              <a:rPr lang="ru-RU" sz="2000" b="1" i="1" dirty="0" smtClean="0"/>
              <a:t>Милая, добрая, старая, нежная,</a:t>
            </a:r>
            <a:br>
              <a:rPr lang="ru-RU" sz="2000" b="1" i="1" dirty="0" smtClean="0"/>
            </a:br>
            <a:r>
              <a:rPr lang="ru-RU" sz="2000" b="1" i="1" dirty="0" smtClean="0"/>
              <a:t>С думами грустными ты не дружись,</a:t>
            </a:r>
            <a:br>
              <a:rPr lang="ru-RU" sz="2000" b="1" i="1" dirty="0" smtClean="0"/>
            </a:br>
            <a:r>
              <a:rPr lang="ru-RU" sz="2000" b="1" i="1" dirty="0" smtClean="0"/>
              <a:t>Слушай - под эту гармонику снежную</a:t>
            </a:r>
            <a:br>
              <a:rPr lang="ru-RU" sz="2000" b="1" i="1" dirty="0" smtClean="0"/>
            </a:br>
            <a:r>
              <a:rPr lang="ru-RU" sz="2000" b="1" i="1" dirty="0" smtClean="0"/>
              <a:t>Я расскажу про свою тебе жизнь.</a:t>
            </a:r>
            <a:endParaRPr lang="ru-RU" sz="2000" b="1" dirty="0"/>
          </a:p>
        </p:txBody>
      </p:sp>
      <p:pic>
        <p:nvPicPr>
          <p:cNvPr id="5" name="Picture 2" descr="C:\Users\Ярослав\Desktop\Игра Что, где, когда. Вороновская ОШ\Что где когда4\Sergey_Yesenin.jpg"/>
          <p:cNvPicPr>
            <a:picLocks noChangeAspect="1" noChangeArrowheads="1"/>
          </p:cNvPicPr>
          <p:nvPr/>
        </p:nvPicPr>
        <p:blipFill>
          <a:blip r:embed="rId2"/>
          <a:srcRect/>
          <a:stretch>
            <a:fillRect/>
          </a:stretch>
        </p:blipFill>
        <p:spPr bwMode="auto">
          <a:xfrm>
            <a:off x="3857620" y="3286124"/>
            <a:ext cx="1928826" cy="26896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4214810" y="6143644"/>
            <a:ext cx="1571636" cy="523220"/>
          </a:xfrm>
          <a:prstGeom prst="rect">
            <a:avLst/>
          </a:prstGeom>
          <a:noFill/>
        </p:spPr>
        <p:txBody>
          <a:bodyPr wrap="square" rtlCol="0">
            <a:spAutoFit/>
          </a:bodyPr>
          <a:lstStyle/>
          <a:p>
            <a:r>
              <a:rPr lang="ru-RU" sz="2800" b="1" dirty="0" smtClean="0"/>
              <a:t>С.Есенин</a:t>
            </a:r>
            <a:endParaRPr lang="ru-RU" sz="2800" b="1" dirty="0"/>
          </a:p>
        </p:txBody>
      </p:sp>
      <p:sp>
        <p:nvSpPr>
          <p:cNvPr id="9" name="TextBox 8"/>
          <p:cNvSpPr txBox="1"/>
          <p:nvPr/>
        </p:nvSpPr>
        <p:spPr>
          <a:xfrm>
            <a:off x="1214414" y="6143644"/>
            <a:ext cx="2032351" cy="523220"/>
          </a:xfrm>
          <a:prstGeom prst="rect">
            <a:avLst/>
          </a:prstGeom>
          <a:noFill/>
        </p:spPr>
        <p:txBody>
          <a:bodyPr wrap="none" rtlCol="0">
            <a:spAutoFit/>
          </a:bodyPr>
          <a:lstStyle/>
          <a:p>
            <a:r>
              <a:rPr lang="ru-RU" sz="2800" b="1" dirty="0" smtClean="0"/>
              <a:t>А.С.Пушкин</a:t>
            </a:r>
            <a:endParaRPr lang="ru-RU" sz="2800" b="1" dirty="0"/>
          </a:p>
        </p:txBody>
      </p:sp>
      <p:sp>
        <p:nvSpPr>
          <p:cNvPr id="10" name="TextBox 9"/>
          <p:cNvSpPr txBox="1"/>
          <p:nvPr/>
        </p:nvSpPr>
        <p:spPr>
          <a:xfrm>
            <a:off x="6215074" y="6072206"/>
            <a:ext cx="2394182" cy="461665"/>
          </a:xfrm>
          <a:prstGeom prst="rect">
            <a:avLst/>
          </a:prstGeom>
          <a:noFill/>
        </p:spPr>
        <p:txBody>
          <a:bodyPr wrap="none" rtlCol="0">
            <a:spAutoFit/>
          </a:bodyPr>
          <a:lstStyle/>
          <a:p>
            <a:r>
              <a:rPr lang="ru-RU" sz="2400" b="1" dirty="0" smtClean="0"/>
              <a:t>М.Ю.Лермонтов</a:t>
            </a:r>
            <a:endParaRPr lang="ru-RU" sz="2400" b="1" dirty="0"/>
          </a:p>
        </p:txBody>
      </p:sp>
      <p:pic>
        <p:nvPicPr>
          <p:cNvPr id="11" name="Picture 10" descr="File0209_"/>
          <p:cNvPicPr>
            <a:picLocks noChangeAspect="1" noChangeArrowheads="1"/>
          </p:cNvPicPr>
          <p:nvPr/>
        </p:nvPicPr>
        <p:blipFill>
          <a:blip r:embed="rId3">
            <a:lum bright="6000"/>
          </a:blip>
          <a:srcRect l="50197"/>
          <a:stretch>
            <a:fillRect/>
          </a:stretch>
        </p:blipFill>
        <p:spPr>
          <a:xfrm>
            <a:off x="6429388" y="3286124"/>
            <a:ext cx="1980171" cy="27447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3" descr="File0212_"/>
          <p:cNvPicPr>
            <a:picLocks noGrp="1" noChangeAspect="1" noChangeArrowheads="1"/>
          </p:cNvPicPr>
          <p:nvPr>
            <p:ph idx="1"/>
          </p:nvPr>
        </p:nvPicPr>
        <p:blipFill>
          <a:blip r:embed="rId4">
            <a:lum bright="-6000"/>
          </a:blip>
          <a:srcRect l="50816"/>
          <a:stretch>
            <a:fillRect/>
          </a:stretch>
        </p:blipFill>
        <p:spPr>
          <a:xfrm>
            <a:off x="1142976" y="3286124"/>
            <a:ext cx="1976711" cy="27130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Штриховая стрелка вправо 12">
            <a:hlinkClick r:id="rId5" action="ppaction://hlinksldjump"/>
          </p:cNvPr>
          <p:cNvSpPr/>
          <p:nvPr/>
        </p:nvSpPr>
        <p:spPr>
          <a:xfrm>
            <a:off x="7715272" y="637336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2571736" y="714356"/>
            <a:ext cx="4404860" cy="707886"/>
          </a:xfrm>
          <a:prstGeom prst="rect">
            <a:avLst/>
          </a:prstGeom>
        </p:spPr>
        <p:txBody>
          <a:bodyPr wrap="none">
            <a:spAutoFit/>
          </a:bodyPr>
          <a:lstStyle/>
          <a:p>
            <a:r>
              <a:rPr lang="ru-RU"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Кто автор строк?</a:t>
            </a:r>
            <a:endParaRPr lang="ru-RU" sz="4000" dirty="0"/>
          </a:p>
        </p:txBody>
      </p:sp>
      <p:sp>
        <p:nvSpPr>
          <p:cNvPr id="6" name="Прямоугольник 5"/>
          <p:cNvSpPr/>
          <p:nvPr/>
        </p:nvSpPr>
        <p:spPr>
          <a:xfrm>
            <a:off x="2214546" y="1714488"/>
            <a:ext cx="4143404" cy="1938992"/>
          </a:xfrm>
          <a:prstGeom prst="rect">
            <a:avLst/>
          </a:prstGeom>
        </p:spPr>
        <p:txBody>
          <a:bodyPr wrap="square">
            <a:spAutoFit/>
          </a:bodyPr>
          <a:lstStyle/>
          <a:p>
            <a:r>
              <a:rPr lang="ru-RU" sz="2000" b="1" i="1" dirty="0" smtClean="0"/>
              <a:t>На земле хороших людей немало,</a:t>
            </a:r>
            <a:endParaRPr lang="ru-RU" sz="2000" i="1" dirty="0" smtClean="0"/>
          </a:p>
          <a:p>
            <a:r>
              <a:rPr lang="ru-RU" sz="2000" b="1" i="1" dirty="0" smtClean="0"/>
              <a:t>Сердечных людей немало,</a:t>
            </a:r>
            <a:endParaRPr lang="ru-RU" sz="2000" i="1" dirty="0" smtClean="0"/>
          </a:p>
          <a:p>
            <a:pPr>
              <a:buNone/>
            </a:pPr>
            <a:r>
              <a:rPr lang="ru-RU" sz="2000" b="1" i="1" dirty="0" smtClean="0"/>
              <a:t>И все-таки лучше всех на земле – мама.</a:t>
            </a:r>
            <a:endParaRPr lang="ru-RU" sz="2000" i="1" dirty="0" smtClean="0"/>
          </a:p>
          <a:p>
            <a:r>
              <a:rPr lang="ru-RU" sz="2000" b="1" i="1" dirty="0" smtClean="0"/>
              <a:t>Моя мама.</a:t>
            </a:r>
            <a:endParaRPr lang="ru-RU" sz="2000" i="1" dirty="0" smtClean="0"/>
          </a:p>
          <a:p>
            <a:endParaRPr lang="ru-RU" sz="2000" i="1" dirty="0" smtClean="0"/>
          </a:p>
        </p:txBody>
      </p:sp>
      <p:pic>
        <p:nvPicPr>
          <p:cNvPr id="2050" name="Picture 2" descr="F:\портреты\i.jpg"/>
          <p:cNvPicPr>
            <a:picLocks noChangeAspect="1" noChangeArrowheads="1"/>
          </p:cNvPicPr>
          <p:nvPr/>
        </p:nvPicPr>
        <p:blipFill>
          <a:blip r:embed="rId2"/>
          <a:srcRect/>
          <a:stretch>
            <a:fillRect/>
          </a:stretch>
        </p:blipFill>
        <p:spPr bwMode="auto">
          <a:xfrm>
            <a:off x="3428992" y="4214818"/>
            <a:ext cx="2281775" cy="20002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10" descr="File0209_"/>
          <p:cNvPicPr>
            <a:picLocks noChangeAspect="1" noChangeArrowheads="1"/>
          </p:cNvPicPr>
          <p:nvPr/>
        </p:nvPicPr>
        <p:blipFill>
          <a:blip r:embed="rId3">
            <a:lum bright="6000"/>
          </a:blip>
          <a:srcRect l="50197"/>
          <a:stretch>
            <a:fillRect/>
          </a:stretch>
        </p:blipFill>
        <p:spPr>
          <a:xfrm>
            <a:off x="785786" y="3786190"/>
            <a:ext cx="1855346" cy="25717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3" descr="File0212_"/>
          <p:cNvPicPr>
            <a:picLocks noChangeAspect="1" noChangeArrowheads="1"/>
          </p:cNvPicPr>
          <p:nvPr/>
        </p:nvPicPr>
        <p:blipFill>
          <a:blip r:embed="rId4">
            <a:lum bright="-6000"/>
          </a:blip>
          <a:srcRect l="50816"/>
          <a:stretch>
            <a:fillRect/>
          </a:stretch>
        </p:blipFill>
        <p:spPr>
          <a:xfrm>
            <a:off x="6286512" y="3571876"/>
            <a:ext cx="1925831" cy="26432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Штриховая стрелка вправо 9">
            <a:hlinkClick r:id="rId5" action="ppaction://hlinksldjump"/>
          </p:cNvPr>
          <p:cNvSpPr/>
          <p:nvPr/>
        </p:nvSpPr>
        <p:spPr>
          <a:xfrm>
            <a:off x="7786710" y="614364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286116" y="6396335"/>
            <a:ext cx="2630913" cy="461665"/>
          </a:xfrm>
          <a:prstGeom prst="rect">
            <a:avLst/>
          </a:prstGeom>
          <a:noFill/>
        </p:spPr>
        <p:txBody>
          <a:bodyPr wrap="none" rtlCol="0">
            <a:spAutoFit/>
          </a:bodyPr>
          <a:lstStyle/>
          <a:p>
            <a:r>
              <a:rPr lang="ru-RU" sz="2400" b="1" dirty="0" smtClean="0"/>
              <a:t>Р.Рождественский</a:t>
            </a:r>
            <a:endParaRPr lang="ru-RU" sz="2400" b="1" dirty="0"/>
          </a:p>
        </p:txBody>
      </p:sp>
      <p:sp>
        <p:nvSpPr>
          <p:cNvPr id="13" name="Прямоугольник 12"/>
          <p:cNvSpPr/>
          <p:nvPr/>
        </p:nvSpPr>
        <p:spPr>
          <a:xfrm>
            <a:off x="500034" y="6396335"/>
            <a:ext cx="2463110" cy="461665"/>
          </a:xfrm>
          <a:prstGeom prst="rect">
            <a:avLst/>
          </a:prstGeom>
        </p:spPr>
        <p:txBody>
          <a:bodyPr wrap="none">
            <a:spAutoFit/>
          </a:bodyPr>
          <a:lstStyle/>
          <a:p>
            <a:r>
              <a:rPr lang="ru-RU" sz="2400" b="1" dirty="0" smtClean="0"/>
              <a:t>М.Ю. Лермонтов</a:t>
            </a:r>
            <a:endParaRPr lang="ru-RU" sz="2400" b="1" dirty="0"/>
          </a:p>
        </p:txBody>
      </p:sp>
      <p:sp>
        <p:nvSpPr>
          <p:cNvPr id="14" name="Прямоугольник 13"/>
          <p:cNvSpPr/>
          <p:nvPr/>
        </p:nvSpPr>
        <p:spPr>
          <a:xfrm>
            <a:off x="6429388" y="6396335"/>
            <a:ext cx="1767472" cy="461665"/>
          </a:xfrm>
          <a:prstGeom prst="rect">
            <a:avLst/>
          </a:prstGeom>
        </p:spPr>
        <p:txBody>
          <a:bodyPr wrap="none">
            <a:spAutoFit/>
          </a:bodyPr>
          <a:lstStyle/>
          <a:p>
            <a:r>
              <a:rPr lang="ru-RU" sz="2400" b="1" dirty="0" smtClean="0"/>
              <a:t>А.С.Пушкин</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Собери высказывание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кругленный прямоугольник 5"/>
          <p:cNvSpPr/>
          <p:nvPr/>
        </p:nvSpPr>
        <p:spPr>
          <a:xfrm>
            <a:off x="285720" y="1643050"/>
            <a:ext cx="1500198" cy="242889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Скругленный прямоугольник 10"/>
          <p:cNvSpPr/>
          <p:nvPr/>
        </p:nvSpPr>
        <p:spPr>
          <a:xfrm>
            <a:off x="2071670" y="1643050"/>
            <a:ext cx="1500198" cy="242889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2" name="Скругленный прямоугольник 11"/>
          <p:cNvSpPr/>
          <p:nvPr/>
        </p:nvSpPr>
        <p:spPr>
          <a:xfrm>
            <a:off x="3786182" y="1643050"/>
            <a:ext cx="1500198" cy="242889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5500694" y="1643050"/>
            <a:ext cx="1500198" cy="242889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7215206" y="1643050"/>
            <a:ext cx="1500198" cy="242889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Picture 3" descr="C:\Users\User\Desktop\РАМКИ\линии\lines24.gif"/>
          <p:cNvPicPr>
            <a:picLocks noChangeAspect="1" noChangeArrowheads="1" noCrop="1"/>
          </p:cNvPicPr>
          <p:nvPr/>
        </p:nvPicPr>
        <p:blipFill>
          <a:blip r:embed="rId2"/>
          <a:srcRect/>
          <a:stretch>
            <a:fillRect/>
          </a:stretch>
        </p:blipFill>
        <p:spPr bwMode="auto">
          <a:xfrm>
            <a:off x="571472" y="5857892"/>
            <a:ext cx="3810000" cy="590550"/>
          </a:xfrm>
          <a:prstGeom prst="rect">
            <a:avLst/>
          </a:prstGeom>
          <a:noFill/>
        </p:spPr>
      </p:pic>
      <p:pic>
        <p:nvPicPr>
          <p:cNvPr id="22" name="Picture 3" descr="C:\Users\User\Desktop\РАМКИ\линии\lines24.gif"/>
          <p:cNvPicPr>
            <a:picLocks noChangeAspect="1" noChangeArrowheads="1" noCrop="1"/>
          </p:cNvPicPr>
          <p:nvPr/>
        </p:nvPicPr>
        <p:blipFill>
          <a:blip r:embed="rId2"/>
          <a:srcRect/>
          <a:stretch>
            <a:fillRect/>
          </a:stretch>
        </p:blipFill>
        <p:spPr bwMode="auto">
          <a:xfrm>
            <a:off x="4572000" y="5857892"/>
            <a:ext cx="3810000" cy="590550"/>
          </a:xfrm>
          <a:prstGeom prst="rect">
            <a:avLst/>
          </a:prstGeom>
          <a:noFill/>
        </p:spPr>
      </p:pic>
      <p:sp>
        <p:nvSpPr>
          <p:cNvPr id="23" name="Стрелка вправо 22">
            <a:hlinkClick r:id="rId3" action="ppaction://hlinksldjump"/>
          </p:cNvPr>
          <p:cNvSpPr/>
          <p:nvPr/>
        </p:nvSpPr>
        <p:spPr>
          <a:xfrm>
            <a:off x="7929586" y="637336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2500298" y="2285992"/>
            <a:ext cx="714380" cy="769441"/>
          </a:xfrm>
          <a:prstGeom prst="rect">
            <a:avLst/>
          </a:prstGeom>
          <a:no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endParaRPr lang="ru-RU" sz="4400" dirty="0"/>
          </a:p>
        </p:txBody>
      </p:sp>
      <p:sp>
        <p:nvSpPr>
          <p:cNvPr id="24" name="Прямоугольник 23">
            <a:hlinkClick r:id="rId4" action="ppaction://hlinksldjump"/>
          </p:cNvPr>
          <p:cNvSpPr/>
          <p:nvPr/>
        </p:nvSpPr>
        <p:spPr>
          <a:xfrm>
            <a:off x="714348" y="235743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4" action="ppaction://hlinksldjump"/>
              </a:rPr>
              <a:t>1</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5" name="Прямоугольник 24">
            <a:hlinkClick r:id="rId4" action="ppaction://hlinksldjump"/>
          </p:cNvPr>
          <p:cNvSpPr/>
          <p:nvPr/>
        </p:nvSpPr>
        <p:spPr>
          <a:xfrm>
            <a:off x="2428860" y="235743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5" action="ppaction://hlinksldjump"/>
              </a:rPr>
              <a:t>2</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6" name="Прямоугольник 25">
            <a:hlinkClick r:id="rId4" action="ppaction://hlinksldjump"/>
          </p:cNvPr>
          <p:cNvSpPr/>
          <p:nvPr/>
        </p:nvSpPr>
        <p:spPr>
          <a:xfrm>
            <a:off x="4143372" y="235743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6" action="ppaction://hlinksldjump"/>
              </a:rPr>
              <a:t>3</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7" name="Прямоугольник 26">
            <a:hlinkClick r:id="rId4" action="ppaction://hlinksldjump"/>
          </p:cNvPr>
          <p:cNvSpPr/>
          <p:nvPr/>
        </p:nvSpPr>
        <p:spPr>
          <a:xfrm>
            <a:off x="5857884" y="235743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7" action="ppaction://hlinksldjump"/>
              </a:rPr>
              <a:t>4</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8" name="Прямоугольник 27">
            <a:hlinkClick r:id="rId4" action="ppaction://hlinksldjump"/>
          </p:cNvPr>
          <p:cNvSpPr/>
          <p:nvPr/>
        </p:nvSpPr>
        <p:spPr>
          <a:xfrm>
            <a:off x="7500958" y="2357430"/>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8" action="ppaction://hlinksldjump"/>
              </a:rPr>
              <a:t>5</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2" restart="whenNotActive" fill="hold" evtFilter="cancelBubble" nodeType="interactiveSeq">
                <p:stCondLst>
                  <p:cond evt="onClick" delay="0">
                    <p:tgtEl>
                      <p:spTgt spid="2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Кто автор строк?</a:t>
            </a:r>
            <a:endParaRPr lang="ru-RU" dirty="0"/>
          </a:p>
        </p:txBody>
      </p:sp>
      <p:sp>
        <p:nvSpPr>
          <p:cNvPr id="4" name="Прямоугольник 3"/>
          <p:cNvSpPr/>
          <p:nvPr/>
        </p:nvSpPr>
        <p:spPr>
          <a:xfrm>
            <a:off x="2214546" y="1357298"/>
            <a:ext cx="4572000" cy="1631216"/>
          </a:xfrm>
          <a:prstGeom prst="rect">
            <a:avLst/>
          </a:prstGeom>
        </p:spPr>
        <p:txBody>
          <a:bodyPr>
            <a:spAutoFit/>
          </a:bodyPr>
          <a:lstStyle/>
          <a:p>
            <a:r>
              <a:rPr lang="ru-RU" sz="2000" b="1" i="1" dirty="0" smtClean="0"/>
              <a:t>Великое чувство, его до конца</a:t>
            </a:r>
          </a:p>
          <a:p>
            <a:r>
              <a:rPr lang="ru-RU" sz="2000" b="1" i="1" dirty="0" smtClean="0"/>
              <a:t>Мы живо в душе сохраняем.</a:t>
            </a:r>
          </a:p>
          <a:p>
            <a:r>
              <a:rPr lang="ru-RU" sz="2000" b="1" i="1" dirty="0" smtClean="0"/>
              <a:t>Мы любим сестру и жену, и отца,</a:t>
            </a:r>
          </a:p>
          <a:p>
            <a:r>
              <a:rPr lang="ru-RU" sz="2000" b="1" i="1" dirty="0" smtClean="0"/>
              <a:t>Но в муках мы мать вспоминаем.</a:t>
            </a:r>
          </a:p>
          <a:p>
            <a:endParaRPr lang="ru-RU" sz="2000" b="1" i="1" dirty="0" smtClean="0"/>
          </a:p>
        </p:txBody>
      </p:sp>
      <p:pic>
        <p:nvPicPr>
          <p:cNvPr id="5" name="Picture 3" descr="File0214_"/>
          <p:cNvPicPr>
            <a:picLocks noGrp="1" noChangeAspect="1" noChangeArrowheads="1"/>
          </p:cNvPicPr>
          <p:nvPr>
            <p:ph idx="1"/>
          </p:nvPr>
        </p:nvPicPr>
        <p:blipFill>
          <a:blip r:embed="rId2"/>
          <a:srcRect r="51108"/>
          <a:stretch>
            <a:fillRect/>
          </a:stretch>
        </p:blipFill>
        <p:spPr>
          <a:xfrm>
            <a:off x="642911" y="3272927"/>
            <a:ext cx="2071701" cy="29161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10" descr="File0209_"/>
          <p:cNvPicPr>
            <a:picLocks noChangeAspect="1" noChangeArrowheads="1"/>
          </p:cNvPicPr>
          <p:nvPr/>
        </p:nvPicPr>
        <p:blipFill>
          <a:blip r:embed="rId3">
            <a:lum bright="6000"/>
          </a:blip>
          <a:srcRect l="50197"/>
          <a:stretch>
            <a:fillRect/>
          </a:stretch>
        </p:blipFill>
        <p:spPr>
          <a:xfrm>
            <a:off x="3500430" y="3214685"/>
            <a:ext cx="2061497" cy="28575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3" descr="File0212_"/>
          <p:cNvPicPr>
            <a:picLocks noChangeAspect="1" noChangeArrowheads="1"/>
          </p:cNvPicPr>
          <p:nvPr/>
        </p:nvPicPr>
        <p:blipFill>
          <a:blip r:embed="rId4">
            <a:lum bright="-6000"/>
          </a:blip>
          <a:srcRect l="50816"/>
          <a:stretch>
            <a:fillRect/>
          </a:stretch>
        </p:blipFill>
        <p:spPr>
          <a:xfrm>
            <a:off x="6215074" y="3286124"/>
            <a:ext cx="2077818" cy="28518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8"/>
          <p:cNvSpPr txBox="1"/>
          <p:nvPr/>
        </p:nvSpPr>
        <p:spPr>
          <a:xfrm>
            <a:off x="500034" y="6215082"/>
            <a:ext cx="2643206" cy="461665"/>
          </a:xfrm>
          <a:prstGeom prst="rect">
            <a:avLst/>
          </a:prstGeom>
          <a:noFill/>
        </p:spPr>
        <p:txBody>
          <a:bodyPr wrap="square" rtlCol="0">
            <a:spAutoFit/>
          </a:bodyPr>
          <a:lstStyle/>
          <a:p>
            <a:r>
              <a:rPr lang="ru-RU" sz="2400" b="1" dirty="0" smtClean="0"/>
              <a:t>Н.А. Некрасов</a:t>
            </a:r>
            <a:endParaRPr lang="ru-RU" sz="2400" b="1" dirty="0"/>
          </a:p>
        </p:txBody>
      </p:sp>
      <p:sp>
        <p:nvSpPr>
          <p:cNvPr id="10" name="TextBox 9"/>
          <p:cNvSpPr txBox="1"/>
          <p:nvPr/>
        </p:nvSpPr>
        <p:spPr>
          <a:xfrm>
            <a:off x="3643306" y="6143644"/>
            <a:ext cx="2463110" cy="461665"/>
          </a:xfrm>
          <a:prstGeom prst="rect">
            <a:avLst/>
          </a:prstGeom>
          <a:noFill/>
        </p:spPr>
        <p:txBody>
          <a:bodyPr wrap="none" rtlCol="0">
            <a:spAutoFit/>
          </a:bodyPr>
          <a:lstStyle/>
          <a:p>
            <a:r>
              <a:rPr lang="ru-RU" sz="2400" b="1" dirty="0" smtClean="0"/>
              <a:t>М.Ю. Лермонтов</a:t>
            </a:r>
            <a:endParaRPr lang="ru-RU" sz="2400" b="1" dirty="0"/>
          </a:p>
        </p:txBody>
      </p:sp>
      <p:sp>
        <p:nvSpPr>
          <p:cNvPr id="11" name="TextBox 10"/>
          <p:cNvSpPr txBox="1"/>
          <p:nvPr/>
        </p:nvSpPr>
        <p:spPr>
          <a:xfrm>
            <a:off x="6500826" y="6072206"/>
            <a:ext cx="1767472" cy="461665"/>
          </a:xfrm>
          <a:prstGeom prst="rect">
            <a:avLst/>
          </a:prstGeom>
          <a:noFill/>
        </p:spPr>
        <p:txBody>
          <a:bodyPr wrap="none" rtlCol="0">
            <a:spAutoFit/>
          </a:bodyPr>
          <a:lstStyle/>
          <a:p>
            <a:r>
              <a:rPr lang="ru-RU" sz="2400" b="1" dirty="0" smtClean="0"/>
              <a:t>А.С.Пушкин</a:t>
            </a:r>
            <a:endParaRPr lang="ru-RU" sz="2400" b="1" dirty="0"/>
          </a:p>
        </p:txBody>
      </p:sp>
      <p:sp>
        <p:nvSpPr>
          <p:cNvPr id="12" name="Штриховая стрелка вправо 11">
            <a:hlinkClick r:id="rId5" action="ppaction://hlinksldjump"/>
          </p:cNvPr>
          <p:cNvSpPr/>
          <p:nvPr/>
        </p:nvSpPr>
        <p:spPr>
          <a:xfrm>
            <a:off x="7929586" y="637336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Кто автор строк?</a:t>
            </a:r>
            <a:endParaRPr lang="ru-RU" dirty="0"/>
          </a:p>
        </p:txBody>
      </p:sp>
      <p:sp>
        <p:nvSpPr>
          <p:cNvPr id="4" name="TextBox 3"/>
          <p:cNvSpPr txBox="1"/>
          <p:nvPr/>
        </p:nvSpPr>
        <p:spPr>
          <a:xfrm>
            <a:off x="2571736" y="1571612"/>
            <a:ext cx="5384423" cy="1569660"/>
          </a:xfrm>
          <a:prstGeom prst="rect">
            <a:avLst/>
          </a:prstGeom>
          <a:noFill/>
        </p:spPr>
        <p:txBody>
          <a:bodyPr wrap="none" rtlCol="0">
            <a:spAutoFit/>
          </a:bodyPr>
          <a:lstStyle/>
          <a:p>
            <a:r>
              <a:rPr lang="ru-RU" sz="2400" b="1" i="1" dirty="0" smtClean="0"/>
              <a:t>По- </a:t>
            </a:r>
            <a:r>
              <a:rPr lang="ru-RU" sz="2400" b="1" i="1" dirty="0" err="1" smtClean="0"/>
              <a:t>русски</a:t>
            </a:r>
            <a:r>
              <a:rPr lang="ru-RU" sz="2400" b="1" i="1" dirty="0" smtClean="0"/>
              <a:t>  мама, по- </a:t>
            </a:r>
            <a:r>
              <a:rPr lang="ru-RU" sz="2400" b="1" i="1" dirty="0" err="1" smtClean="0"/>
              <a:t>грузински</a:t>
            </a:r>
            <a:r>
              <a:rPr lang="ru-RU" sz="2400" b="1" i="1" dirty="0" smtClean="0"/>
              <a:t>  </a:t>
            </a:r>
            <a:r>
              <a:rPr lang="ru-RU" sz="2400" b="1" i="1" dirty="0" err="1" smtClean="0"/>
              <a:t>нана</a:t>
            </a:r>
            <a:r>
              <a:rPr lang="ru-RU" sz="2400" b="1" i="1" dirty="0" smtClean="0"/>
              <a:t>, </a:t>
            </a:r>
            <a:br>
              <a:rPr lang="ru-RU" sz="2400" b="1" i="1" dirty="0" smtClean="0"/>
            </a:br>
            <a:r>
              <a:rPr lang="ru-RU" sz="2400" b="1" i="1" dirty="0" smtClean="0"/>
              <a:t>А по- </a:t>
            </a:r>
            <a:r>
              <a:rPr lang="ru-RU" sz="2400" b="1" i="1" dirty="0" err="1" smtClean="0"/>
              <a:t>аварски</a:t>
            </a:r>
            <a:r>
              <a:rPr lang="ru-RU" sz="2400" b="1" i="1" dirty="0" smtClean="0"/>
              <a:t> -  ласково баба,</a:t>
            </a:r>
            <a:br>
              <a:rPr lang="ru-RU" sz="2400" b="1" i="1" dirty="0" smtClean="0"/>
            </a:br>
            <a:r>
              <a:rPr lang="ru-RU" sz="2400" b="1" i="1" dirty="0" smtClean="0"/>
              <a:t>Из тысяч слов земли и океана</a:t>
            </a:r>
            <a:br>
              <a:rPr lang="ru-RU" sz="2400" b="1" i="1" dirty="0" smtClean="0"/>
            </a:br>
            <a:r>
              <a:rPr lang="ru-RU" sz="2400" b="1" i="1" dirty="0" smtClean="0"/>
              <a:t>У этого  -  особая судьба.</a:t>
            </a:r>
            <a:endParaRPr lang="ru-RU" sz="2400" b="1" i="1" dirty="0"/>
          </a:p>
        </p:txBody>
      </p:sp>
      <p:pic>
        <p:nvPicPr>
          <p:cNvPr id="1026" name="Picture 2" descr="F:\портреты\i (3).jpg"/>
          <p:cNvPicPr>
            <a:picLocks noChangeAspect="1" noChangeArrowheads="1"/>
          </p:cNvPicPr>
          <p:nvPr/>
        </p:nvPicPr>
        <p:blipFill>
          <a:blip r:embed="rId2"/>
          <a:srcRect/>
          <a:stretch>
            <a:fillRect/>
          </a:stretch>
        </p:blipFill>
        <p:spPr bwMode="auto">
          <a:xfrm>
            <a:off x="1214414" y="3571876"/>
            <a:ext cx="1910403" cy="25382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C:\Users\Ярослав\Desktop\Игра Что, где, когда. Вороновская ОШ\Что где когда4\Sergey_Yesenin.jpg"/>
          <p:cNvPicPr>
            <a:picLocks noChangeAspect="1" noChangeArrowheads="1"/>
          </p:cNvPicPr>
          <p:nvPr/>
        </p:nvPicPr>
        <p:blipFill>
          <a:blip r:embed="rId3"/>
          <a:srcRect/>
          <a:stretch>
            <a:fillRect/>
          </a:stretch>
        </p:blipFill>
        <p:spPr bwMode="auto">
          <a:xfrm>
            <a:off x="6215074" y="3429000"/>
            <a:ext cx="1877596" cy="26182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10" descr="File0209_"/>
          <p:cNvPicPr>
            <a:picLocks noChangeAspect="1" noChangeArrowheads="1"/>
          </p:cNvPicPr>
          <p:nvPr/>
        </p:nvPicPr>
        <p:blipFill>
          <a:blip r:embed="rId4">
            <a:lum bright="6000"/>
          </a:blip>
          <a:srcRect l="50197"/>
          <a:stretch>
            <a:fillRect/>
          </a:stretch>
        </p:blipFill>
        <p:spPr>
          <a:xfrm>
            <a:off x="3714744" y="3500438"/>
            <a:ext cx="1857388" cy="25745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1285852" y="6215082"/>
            <a:ext cx="1607107" cy="461665"/>
          </a:xfrm>
          <a:prstGeom prst="rect">
            <a:avLst/>
          </a:prstGeom>
          <a:noFill/>
        </p:spPr>
        <p:txBody>
          <a:bodyPr wrap="none" rtlCol="0">
            <a:spAutoFit/>
          </a:bodyPr>
          <a:lstStyle/>
          <a:p>
            <a:r>
              <a:rPr lang="ru-RU" sz="2400" b="1" dirty="0" smtClean="0"/>
              <a:t>Р.Гамзатов</a:t>
            </a:r>
            <a:endParaRPr lang="ru-RU" sz="2400" b="1" dirty="0"/>
          </a:p>
        </p:txBody>
      </p:sp>
      <p:sp>
        <p:nvSpPr>
          <p:cNvPr id="9" name="Прямоугольник 8"/>
          <p:cNvSpPr/>
          <p:nvPr/>
        </p:nvSpPr>
        <p:spPr>
          <a:xfrm>
            <a:off x="6715140" y="6143644"/>
            <a:ext cx="1366208" cy="461665"/>
          </a:xfrm>
          <a:prstGeom prst="rect">
            <a:avLst/>
          </a:prstGeom>
        </p:spPr>
        <p:txBody>
          <a:bodyPr wrap="none">
            <a:spAutoFit/>
          </a:bodyPr>
          <a:lstStyle/>
          <a:p>
            <a:r>
              <a:rPr lang="ru-RU" sz="2400" b="1" dirty="0" smtClean="0"/>
              <a:t>С.Есенин</a:t>
            </a:r>
            <a:endParaRPr lang="ru-RU" sz="2400" b="1" dirty="0"/>
          </a:p>
        </p:txBody>
      </p:sp>
      <p:sp>
        <p:nvSpPr>
          <p:cNvPr id="10" name="Прямоугольник 9"/>
          <p:cNvSpPr/>
          <p:nvPr/>
        </p:nvSpPr>
        <p:spPr>
          <a:xfrm>
            <a:off x="3571868" y="6215082"/>
            <a:ext cx="2571768" cy="461665"/>
          </a:xfrm>
          <a:prstGeom prst="rect">
            <a:avLst/>
          </a:prstGeom>
        </p:spPr>
        <p:txBody>
          <a:bodyPr wrap="square">
            <a:spAutoFit/>
          </a:bodyPr>
          <a:lstStyle/>
          <a:p>
            <a:r>
              <a:rPr lang="ru-RU" sz="2400" b="1" dirty="0" smtClean="0"/>
              <a:t>М.Ю.Лермонтов</a:t>
            </a:r>
            <a:endParaRPr lang="ru-RU" sz="2400" b="1" dirty="0"/>
          </a:p>
        </p:txBody>
      </p:sp>
      <p:sp>
        <p:nvSpPr>
          <p:cNvPr id="11" name="Штриховая стрелка вправо 10">
            <a:hlinkClick r:id="rId5" action="ppaction://hlinksldjump"/>
          </p:cNvPr>
          <p:cNvSpPr/>
          <p:nvPr/>
        </p:nvSpPr>
        <p:spPr>
          <a:xfrm>
            <a:off x="7858148" y="637336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Кто автор строк?</a:t>
            </a:r>
            <a:endParaRPr lang="ru-RU" dirty="0"/>
          </a:p>
        </p:txBody>
      </p:sp>
      <p:sp>
        <p:nvSpPr>
          <p:cNvPr id="4" name="Штриховая стрелка вправо 3">
            <a:hlinkClick r:id="rId2" action="ppaction://hlinksldjump"/>
          </p:cNvPr>
          <p:cNvSpPr/>
          <p:nvPr/>
        </p:nvSpPr>
        <p:spPr>
          <a:xfrm>
            <a:off x="7858148" y="6143644"/>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143108" y="1500174"/>
            <a:ext cx="4929222" cy="1938992"/>
          </a:xfrm>
          <a:prstGeom prst="rect">
            <a:avLst/>
          </a:prstGeom>
        </p:spPr>
        <p:txBody>
          <a:bodyPr wrap="square">
            <a:spAutoFit/>
          </a:bodyPr>
          <a:lstStyle/>
          <a:p>
            <a:r>
              <a:rPr lang="ru-RU" sz="2400" b="1" i="1" dirty="0" smtClean="0"/>
              <a:t>Я помню руки матери моей,</a:t>
            </a:r>
            <a:br>
              <a:rPr lang="ru-RU" sz="2400" b="1" i="1" dirty="0" smtClean="0"/>
            </a:br>
            <a:r>
              <a:rPr lang="ru-RU" sz="2400" b="1" i="1" dirty="0" smtClean="0"/>
              <a:t>И я хочу, чтоб повторяли дети:</a:t>
            </a:r>
            <a:br>
              <a:rPr lang="ru-RU" sz="2400" b="1" i="1" dirty="0" smtClean="0"/>
            </a:br>
            <a:r>
              <a:rPr lang="ru-RU" sz="2400" b="1" i="1" dirty="0" smtClean="0"/>
              <a:t>«Натруженные руки матерей,</a:t>
            </a:r>
            <a:br>
              <a:rPr lang="ru-RU" sz="2400" b="1" i="1" dirty="0" smtClean="0"/>
            </a:br>
            <a:r>
              <a:rPr lang="ru-RU" sz="2400" b="1" i="1" dirty="0" smtClean="0"/>
              <a:t>Святее вас нет ничего на свете!»</a:t>
            </a:r>
            <a:br>
              <a:rPr lang="ru-RU" sz="2400" b="1" i="1" dirty="0" smtClean="0"/>
            </a:br>
            <a:endParaRPr lang="ru-RU" sz="2400" b="1" i="1" dirty="0"/>
          </a:p>
        </p:txBody>
      </p:sp>
      <p:pic>
        <p:nvPicPr>
          <p:cNvPr id="6" name="Рисунок 5" descr="http://biblioteka-don.ru/uploads/040214-1.png"/>
          <p:cNvPicPr/>
          <p:nvPr/>
        </p:nvPicPr>
        <p:blipFill>
          <a:blip r:embed="rId3" cstate="print"/>
          <a:srcRect/>
          <a:stretch>
            <a:fillRect/>
          </a:stretch>
        </p:blipFill>
        <p:spPr bwMode="auto">
          <a:xfrm>
            <a:off x="5715009" y="3214686"/>
            <a:ext cx="2000264"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0" descr="File0209_"/>
          <p:cNvPicPr>
            <a:picLocks noChangeAspect="1" noChangeArrowheads="1"/>
          </p:cNvPicPr>
          <p:nvPr/>
        </p:nvPicPr>
        <p:blipFill>
          <a:blip r:embed="rId4">
            <a:lum bright="6000"/>
          </a:blip>
          <a:srcRect l="50197"/>
          <a:stretch>
            <a:fillRect/>
          </a:stretch>
        </p:blipFill>
        <p:spPr>
          <a:xfrm>
            <a:off x="714348" y="3429000"/>
            <a:ext cx="1855346" cy="2571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descr="File0212_"/>
          <p:cNvPicPr>
            <a:picLocks noChangeAspect="1" noChangeArrowheads="1"/>
          </p:cNvPicPr>
          <p:nvPr/>
        </p:nvPicPr>
        <p:blipFill>
          <a:blip r:embed="rId5">
            <a:lum bright="-6000"/>
          </a:blip>
          <a:srcRect l="50816"/>
          <a:stretch>
            <a:fillRect/>
          </a:stretch>
        </p:blipFill>
        <p:spPr>
          <a:xfrm>
            <a:off x="3286116" y="3357562"/>
            <a:ext cx="1925831"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500034" y="6143644"/>
            <a:ext cx="2463110" cy="461665"/>
          </a:xfrm>
          <a:prstGeom prst="rect">
            <a:avLst/>
          </a:prstGeom>
        </p:spPr>
        <p:txBody>
          <a:bodyPr wrap="none">
            <a:spAutoFit/>
          </a:bodyPr>
          <a:lstStyle/>
          <a:p>
            <a:r>
              <a:rPr lang="ru-RU" sz="2400" b="1" dirty="0" smtClean="0"/>
              <a:t>М.Ю. Лермонтов</a:t>
            </a:r>
            <a:endParaRPr lang="ru-RU" sz="2400" b="1" dirty="0"/>
          </a:p>
        </p:txBody>
      </p:sp>
      <p:sp>
        <p:nvSpPr>
          <p:cNvPr id="10" name="Прямоугольник 9"/>
          <p:cNvSpPr/>
          <p:nvPr/>
        </p:nvSpPr>
        <p:spPr>
          <a:xfrm>
            <a:off x="3571868" y="6143644"/>
            <a:ext cx="1767472" cy="461665"/>
          </a:xfrm>
          <a:prstGeom prst="rect">
            <a:avLst/>
          </a:prstGeom>
        </p:spPr>
        <p:txBody>
          <a:bodyPr wrap="none">
            <a:spAutoFit/>
          </a:bodyPr>
          <a:lstStyle/>
          <a:p>
            <a:r>
              <a:rPr lang="ru-RU" sz="2400" b="1" dirty="0" smtClean="0"/>
              <a:t>А.С.Пушкин</a:t>
            </a:r>
            <a:endParaRPr lang="ru-RU" sz="2400" b="1" dirty="0"/>
          </a:p>
        </p:txBody>
      </p:sp>
      <p:sp>
        <p:nvSpPr>
          <p:cNvPr id="11" name="TextBox 10"/>
          <p:cNvSpPr txBox="1"/>
          <p:nvPr/>
        </p:nvSpPr>
        <p:spPr>
          <a:xfrm>
            <a:off x="6072198" y="6072206"/>
            <a:ext cx="1793633" cy="461665"/>
          </a:xfrm>
          <a:prstGeom prst="rect">
            <a:avLst/>
          </a:prstGeom>
          <a:noFill/>
        </p:spPr>
        <p:txBody>
          <a:bodyPr wrap="none" rtlCol="0">
            <a:spAutoFit/>
          </a:bodyPr>
          <a:lstStyle/>
          <a:p>
            <a:r>
              <a:rPr lang="ru-RU" sz="2400" b="1" dirty="0" err="1" smtClean="0"/>
              <a:t>Н.Рыленков</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857488" y="3643314"/>
            <a:ext cx="3786214"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descr="C:\Users\User\Desktop\АНИМАЦИИ\солнышко\478554183151572928.gif"/>
          <p:cNvPicPr>
            <a:picLocks noGrp="1" noChangeAspect="1" noChangeArrowheads="1" noCrop="1"/>
          </p:cNvPicPr>
          <p:nvPr>
            <p:ph idx="1"/>
          </p:nvPr>
        </p:nvPicPr>
        <p:blipFill>
          <a:blip r:embed="rId2">
            <a:clrChange>
              <a:clrFrom>
                <a:srgbClr val="FCFFFB"/>
              </a:clrFrom>
              <a:clrTo>
                <a:srgbClr val="FCFFFB">
                  <a:alpha val="0"/>
                </a:srgbClr>
              </a:clrTo>
            </a:clrChange>
          </a:blip>
          <a:srcRect/>
          <a:stretch>
            <a:fillRect/>
          </a:stretch>
        </p:blipFill>
        <p:spPr bwMode="auto">
          <a:xfrm>
            <a:off x="500034" y="0"/>
            <a:ext cx="3429024" cy="342902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Источники:</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p:txBody>
          <a:bodyPr/>
          <a:lstStyle/>
          <a:p>
            <a:r>
              <a:rPr lang="en-US" sz="1800" dirty="0" smtClean="0">
                <a:hlinkClick r:id="rId2"/>
              </a:rPr>
              <a:t>http://yandex.images.ru</a:t>
            </a:r>
            <a:endParaRPr lang="en-US" sz="1800" dirty="0" smtClean="0"/>
          </a:p>
          <a:p>
            <a:r>
              <a:rPr lang="en-US" sz="1800" dirty="0" smtClean="0">
                <a:hlinkClick r:id="rId3"/>
              </a:rPr>
              <a:t>http://futuru.ru</a:t>
            </a:r>
            <a:endParaRPr lang="en-US" sz="1800" dirty="0" smtClean="0"/>
          </a:p>
          <a:p>
            <a:endParaRPr lang="en-US" dirty="0" smtClean="0"/>
          </a:p>
        </p:txBody>
      </p:sp>
      <p:sp>
        <p:nvSpPr>
          <p:cNvPr id="4" name="Прямоугольник 3"/>
          <p:cNvSpPr/>
          <p:nvPr/>
        </p:nvSpPr>
        <p:spPr>
          <a:xfrm>
            <a:off x="857224" y="2214554"/>
            <a:ext cx="6929486" cy="3416320"/>
          </a:xfrm>
          <a:prstGeom prst="rect">
            <a:avLst/>
          </a:prstGeom>
        </p:spPr>
        <p:txBody>
          <a:bodyPr wrap="square">
            <a:spAutoFit/>
          </a:bodyPr>
          <a:lstStyle/>
          <a:p>
            <a:r>
              <a:rPr lang="ru-RU" u="sng" dirty="0" smtClean="0">
                <a:hlinkClick r:id="rId4"/>
              </a:rPr>
              <a:t>http://fishki.net/1456510-mamy-izvestnyh-ljudej.html</a:t>
            </a:r>
            <a:r>
              <a:rPr lang="ru-RU" dirty="0" smtClean="0"/>
              <a:t/>
            </a:r>
            <a:br>
              <a:rPr lang="ru-RU" dirty="0" smtClean="0"/>
            </a:br>
            <a:r>
              <a:rPr lang="ru-RU" u="sng" dirty="0" smtClean="0">
                <a:hlinkClick r:id="rId5"/>
              </a:rPr>
              <a:t>http://maxpark.com/community/2576/content/2582986</a:t>
            </a:r>
            <a:r>
              <a:rPr lang="ru-RU" dirty="0" smtClean="0"/>
              <a:t/>
            </a:r>
            <a:br>
              <a:rPr lang="ru-RU" dirty="0" smtClean="0"/>
            </a:br>
            <a:r>
              <a:rPr lang="ru-RU" dirty="0" smtClean="0"/>
              <a:t>http://kladraz.ru/</a:t>
            </a:r>
            <a:br>
              <a:rPr lang="ru-RU" dirty="0" smtClean="0"/>
            </a:br>
            <a:r>
              <a:rPr lang="en-US" dirty="0" smtClean="0"/>
              <a:t>http</a:t>
            </a:r>
            <a:r>
              <a:rPr lang="ru-RU" dirty="0" smtClean="0"/>
              <a:t>://</a:t>
            </a:r>
            <a:r>
              <a:rPr lang="en-US" dirty="0" err="1" smtClean="0"/>
              <a:t>vremyazabav</a:t>
            </a:r>
            <a:r>
              <a:rPr lang="ru-RU" dirty="0" smtClean="0"/>
              <a:t>.</a:t>
            </a:r>
            <a:r>
              <a:rPr lang="en-US" dirty="0" err="1" smtClean="0"/>
              <a:t>ru</a:t>
            </a:r>
            <a:r>
              <a:rPr lang="ru-RU" dirty="0" smtClean="0"/>
              <a:t>/</a:t>
            </a:r>
            <a:r>
              <a:rPr lang="en-US" dirty="0" err="1" smtClean="0"/>
              <a:t>zanimatelno</a:t>
            </a:r>
            <a:r>
              <a:rPr lang="ru-RU" dirty="0" smtClean="0"/>
              <a:t>/</a:t>
            </a:r>
            <a:r>
              <a:rPr lang="en-US" dirty="0" err="1" smtClean="0"/>
              <a:t>rebusi</a:t>
            </a:r>
            <a:r>
              <a:rPr lang="ru-RU" dirty="0" smtClean="0"/>
              <a:t>/</a:t>
            </a:r>
            <a:r>
              <a:rPr lang="en-US" dirty="0" err="1" smtClean="0"/>
              <a:t>rebusi</a:t>
            </a:r>
            <a:r>
              <a:rPr lang="ru-RU" dirty="0" smtClean="0"/>
              <a:t>-</a:t>
            </a:r>
            <a:r>
              <a:rPr lang="en-US" dirty="0" err="1" smtClean="0"/>
              <a:t>slova</a:t>
            </a:r>
            <a:r>
              <a:rPr lang="ru-RU" dirty="0" smtClean="0"/>
              <a:t>/66-</a:t>
            </a:r>
            <a:r>
              <a:rPr lang="en-US" dirty="0" err="1" smtClean="0"/>
              <a:t>rebusi</a:t>
            </a:r>
            <a:r>
              <a:rPr lang="ru-RU" dirty="0" smtClean="0"/>
              <a:t>-</a:t>
            </a:r>
            <a:r>
              <a:rPr lang="en-US" dirty="0" smtClean="0"/>
              <a:t>pro</a:t>
            </a:r>
            <a:r>
              <a:rPr lang="ru-RU" dirty="0" smtClean="0"/>
              <a:t>-</a:t>
            </a:r>
            <a:r>
              <a:rPr lang="en-US" dirty="0" err="1" smtClean="0"/>
              <a:t>professii</a:t>
            </a:r>
            <a:r>
              <a:rPr lang="ru-RU" dirty="0" smtClean="0"/>
              <a:t>.</a:t>
            </a:r>
            <a:r>
              <a:rPr lang="en-US" dirty="0" smtClean="0"/>
              <a:t>html </a:t>
            </a:r>
            <a:r>
              <a:rPr lang="ru-RU" dirty="0" smtClean="0"/>
              <a:t/>
            </a:r>
            <a:br>
              <a:rPr lang="ru-RU" dirty="0" smtClean="0"/>
            </a:br>
            <a:r>
              <a:rPr lang="ru-RU" u="sng" dirty="0" smtClean="0">
                <a:hlinkClick r:id="rId6"/>
              </a:rPr>
              <a:t>http://pushkin.ellink.ru/pushkin/push1.asp</a:t>
            </a:r>
            <a:r>
              <a:rPr lang="ru-RU" dirty="0" smtClean="0"/>
              <a:t/>
            </a:r>
            <a:br>
              <a:rPr lang="ru-RU" dirty="0" smtClean="0"/>
            </a:br>
            <a:r>
              <a:rPr lang="ru-RU" u="sng" dirty="0" smtClean="0">
                <a:hlinkClick r:id="rId7"/>
              </a:rPr>
              <a:t>https://ru.wikipedia.org/wiki/Пушкин,_Александр_Сергеевич</a:t>
            </a:r>
            <a:r>
              <a:rPr lang="ru-RU" dirty="0" smtClean="0"/>
              <a:t/>
            </a:r>
            <a:br>
              <a:rPr lang="ru-RU" dirty="0" smtClean="0"/>
            </a:br>
            <a:r>
              <a:rPr lang="ru-RU" u="sng" dirty="0" smtClean="0">
                <a:hlinkClick r:id="rId8"/>
              </a:rPr>
              <a:t>https://ru.wikipedia.org/wiki/Гагарин,_Юрий_Алексеевич</a:t>
            </a:r>
            <a:r>
              <a:rPr lang="ru-RU" dirty="0" smtClean="0"/>
              <a:t/>
            </a:r>
            <a:br>
              <a:rPr lang="ru-RU" dirty="0" smtClean="0"/>
            </a:br>
            <a:r>
              <a:rPr lang="ru-RU" u="sng" dirty="0" smtClean="0">
                <a:hlinkClick r:id="rId9"/>
              </a:rPr>
              <a:t>https://ru.wikipedia.org/wiki/Путин,_Владимир_Владимирович</a:t>
            </a:r>
            <a:r>
              <a:rPr lang="ru-RU" dirty="0" smtClean="0"/>
              <a:t/>
            </a:r>
            <a:br>
              <a:rPr lang="ru-RU" dirty="0" smtClean="0"/>
            </a:br>
            <a:r>
              <a:rPr lang="ru-RU" u="sng" dirty="0" smtClean="0">
                <a:hlinkClick r:id="rId10"/>
              </a:rPr>
              <a:t>https://ru.wikipedia.org/wiki/Чехов,_Антон_Павлович</a:t>
            </a:r>
            <a:r>
              <a:rPr lang="ru-RU" dirty="0" smtClean="0"/>
              <a:t/>
            </a:r>
            <a:br>
              <a:rPr lang="ru-RU" dirty="0" smtClean="0"/>
            </a:br>
            <a:r>
              <a:rPr lang="ru-RU" u="sng" dirty="0" smtClean="0">
                <a:hlinkClick r:id="rId11"/>
              </a:rPr>
              <a:t>https://ru.wikipedia.org/wiki/Есенин,_Сергей_Александрович</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600680"/>
            <a:ext cx="9144000" cy="125732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buNone/>
            </a:pPr>
            <a:r>
              <a:rPr lang="ru-RU" dirty="0" smtClean="0"/>
              <a:t> У мамы самые добрые и ласковые руки, они все умеют. </a:t>
            </a:r>
            <a:r>
              <a:rPr lang="ru-RU" b="1" i="1" dirty="0" smtClean="0"/>
              <a:t>  З. Воскресенская</a:t>
            </a:r>
            <a:br>
              <a:rPr lang="ru-RU" b="1" i="1" dirty="0" smtClean="0"/>
            </a:br>
            <a:endParaRPr lang="ru-RU" dirty="0"/>
          </a:p>
        </p:txBody>
      </p:sp>
      <p:sp>
        <p:nvSpPr>
          <p:cNvPr id="5" name="TextBox 4"/>
          <p:cNvSpPr txBox="1"/>
          <p:nvPr/>
        </p:nvSpPr>
        <p:spPr>
          <a:xfrm>
            <a:off x="1214414" y="785794"/>
            <a:ext cx="523880" cy="635675"/>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У</a:t>
            </a:r>
            <a:endParaRPr lang="ru-RU" sz="3200" b="1" dirty="0"/>
          </a:p>
        </p:txBody>
      </p:sp>
      <p:sp>
        <p:nvSpPr>
          <p:cNvPr id="7" name="TextBox 6"/>
          <p:cNvSpPr txBox="1"/>
          <p:nvPr/>
        </p:nvSpPr>
        <p:spPr>
          <a:xfrm>
            <a:off x="1643042" y="2643182"/>
            <a:ext cx="1440665"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мамы</a:t>
            </a:r>
            <a:endParaRPr lang="ru-RU" sz="3200" b="1" dirty="0"/>
          </a:p>
        </p:txBody>
      </p:sp>
      <p:sp>
        <p:nvSpPr>
          <p:cNvPr id="8" name="TextBox 7"/>
          <p:cNvSpPr txBox="1"/>
          <p:nvPr/>
        </p:nvSpPr>
        <p:spPr>
          <a:xfrm>
            <a:off x="4071934" y="4572008"/>
            <a:ext cx="1571636"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самые</a:t>
            </a:r>
            <a:endParaRPr lang="ru-RU" sz="3200" b="1" dirty="0"/>
          </a:p>
        </p:txBody>
      </p:sp>
      <p:sp>
        <p:nvSpPr>
          <p:cNvPr id="9" name="TextBox 8"/>
          <p:cNvSpPr txBox="1"/>
          <p:nvPr/>
        </p:nvSpPr>
        <p:spPr>
          <a:xfrm>
            <a:off x="4357686" y="2928934"/>
            <a:ext cx="1833575"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добрые</a:t>
            </a:r>
            <a:endParaRPr lang="ru-RU" sz="3200" b="1" dirty="0"/>
          </a:p>
        </p:txBody>
      </p:sp>
      <p:sp>
        <p:nvSpPr>
          <p:cNvPr id="10" name="TextBox 9"/>
          <p:cNvSpPr txBox="1"/>
          <p:nvPr/>
        </p:nvSpPr>
        <p:spPr>
          <a:xfrm>
            <a:off x="3786182" y="1714488"/>
            <a:ext cx="523880" cy="635675"/>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и</a:t>
            </a:r>
            <a:endParaRPr lang="ru-RU" sz="3200" b="1" dirty="0"/>
          </a:p>
        </p:txBody>
      </p:sp>
      <p:sp>
        <p:nvSpPr>
          <p:cNvPr id="11" name="TextBox 10"/>
          <p:cNvSpPr txBox="1"/>
          <p:nvPr/>
        </p:nvSpPr>
        <p:spPr>
          <a:xfrm>
            <a:off x="5715008" y="214290"/>
            <a:ext cx="2000264"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ласковые</a:t>
            </a:r>
            <a:endParaRPr lang="ru-RU" sz="3200" b="1" dirty="0"/>
          </a:p>
        </p:txBody>
      </p:sp>
      <p:sp>
        <p:nvSpPr>
          <p:cNvPr id="12" name="TextBox 11"/>
          <p:cNvSpPr txBox="1"/>
          <p:nvPr/>
        </p:nvSpPr>
        <p:spPr>
          <a:xfrm>
            <a:off x="3000364" y="571480"/>
            <a:ext cx="1428760"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руки,</a:t>
            </a:r>
            <a:endParaRPr lang="ru-RU" sz="3200" b="1" dirty="0"/>
          </a:p>
        </p:txBody>
      </p:sp>
      <p:sp>
        <p:nvSpPr>
          <p:cNvPr id="13" name="TextBox 12"/>
          <p:cNvSpPr txBox="1"/>
          <p:nvPr/>
        </p:nvSpPr>
        <p:spPr>
          <a:xfrm>
            <a:off x="7000892" y="3643314"/>
            <a:ext cx="992612"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они</a:t>
            </a:r>
            <a:endParaRPr lang="ru-RU" sz="3200" b="1" dirty="0"/>
          </a:p>
        </p:txBody>
      </p:sp>
      <p:sp>
        <p:nvSpPr>
          <p:cNvPr id="14" name="TextBox 13"/>
          <p:cNvSpPr txBox="1"/>
          <p:nvPr/>
        </p:nvSpPr>
        <p:spPr>
          <a:xfrm>
            <a:off x="857225" y="4286256"/>
            <a:ext cx="1357322"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всё</a:t>
            </a:r>
            <a:endParaRPr lang="ru-RU" sz="3200" b="1" dirty="0"/>
          </a:p>
        </p:txBody>
      </p:sp>
      <p:sp>
        <p:nvSpPr>
          <p:cNvPr id="15" name="TextBox 14"/>
          <p:cNvSpPr txBox="1"/>
          <p:nvPr/>
        </p:nvSpPr>
        <p:spPr>
          <a:xfrm>
            <a:off x="5572132" y="1500174"/>
            <a:ext cx="1571636"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умеют.</a:t>
            </a:r>
            <a:endParaRPr lang="ru-RU" sz="3200" b="1" dirty="0"/>
          </a:p>
        </p:txBody>
      </p:sp>
      <p:sp>
        <p:nvSpPr>
          <p:cNvPr id="16" name="Пятиугольник 15">
            <a:hlinkClick r:id="rId2" action="ppaction://hlinksldjump"/>
          </p:cNvPr>
          <p:cNvSpPr/>
          <p:nvPr/>
        </p:nvSpPr>
        <p:spPr>
          <a:xfrm>
            <a:off x="8072462" y="6143644"/>
            <a:ext cx="1049846" cy="357190"/>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57829"/>
            <a:ext cx="9144000" cy="1400171"/>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buNone/>
            </a:pPr>
            <a:r>
              <a:rPr lang="ru-RU" dirty="0" smtClean="0"/>
              <a:t>Настоящая женщина-мать нежна, как лепесток только что распустившегося цветка</a:t>
            </a:r>
            <a:r>
              <a:rPr lang="ru-RU" b="1" i="1" dirty="0" smtClean="0"/>
              <a:t> В. Сухомлинский</a:t>
            </a:r>
            <a:br>
              <a:rPr lang="ru-RU" b="1" i="1" dirty="0" smtClean="0"/>
            </a:br>
            <a:endParaRPr lang="ru-RU" dirty="0"/>
          </a:p>
        </p:txBody>
      </p:sp>
      <p:sp>
        <p:nvSpPr>
          <p:cNvPr id="4" name="TextBox 3"/>
          <p:cNvSpPr txBox="1"/>
          <p:nvPr/>
        </p:nvSpPr>
        <p:spPr>
          <a:xfrm>
            <a:off x="1071537" y="571480"/>
            <a:ext cx="2428893"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Настоящая</a:t>
            </a:r>
            <a:endParaRPr lang="ru-RU" sz="3200" b="1" dirty="0"/>
          </a:p>
        </p:txBody>
      </p:sp>
      <p:sp>
        <p:nvSpPr>
          <p:cNvPr id="5" name="TextBox 4"/>
          <p:cNvSpPr txBox="1"/>
          <p:nvPr/>
        </p:nvSpPr>
        <p:spPr>
          <a:xfrm>
            <a:off x="4643438" y="857232"/>
            <a:ext cx="3242126"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женщина-мать</a:t>
            </a:r>
            <a:endParaRPr lang="ru-RU" sz="3200" b="1" dirty="0"/>
          </a:p>
        </p:txBody>
      </p:sp>
      <p:sp>
        <p:nvSpPr>
          <p:cNvPr id="6" name="TextBox 5"/>
          <p:cNvSpPr txBox="1"/>
          <p:nvPr/>
        </p:nvSpPr>
        <p:spPr>
          <a:xfrm>
            <a:off x="1214414" y="2143116"/>
            <a:ext cx="1702117"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нежна,</a:t>
            </a:r>
            <a:endParaRPr lang="ru-RU" sz="3200" b="1" dirty="0"/>
          </a:p>
        </p:txBody>
      </p:sp>
      <p:sp>
        <p:nvSpPr>
          <p:cNvPr id="7" name="TextBox 6"/>
          <p:cNvSpPr txBox="1"/>
          <p:nvPr/>
        </p:nvSpPr>
        <p:spPr>
          <a:xfrm>
            <a:off x="7215206" y="3214686"/>
            <a:ext cx="1053691"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как</a:t>
            </a:r>
            <a:endParaRPr lang="ru-RU" sz="3200" b="1" dirty="0"/>
          </a:p>
        </p:txBody>
      </p:sp>
      <p:sp>
        <p:nvSpPr>
          <p:cNvPr id="8" name="TextBox 7"/>
          <p:cNvSpPr txBox="1"/>
          <p:nvPr/>
        </p:nvSpPr>
        <p:spPr>
          <a:xfrm>
            <a:off x="357158" y="3357562"/>
            <a:ext cx="2000264"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лепесток</a:t>
            </a:r>
            <a:endParaRPr lang="ru-RU" sz="3200" b="1" dirty="0"/>
          </a:p>
        </p:txBody>
      </p:sp>
      <p:sp>
        <p:nvSpPr>
          <p:cNvPr id="9" name="TextBox 8"/>
          <p:cNvSpPr txBox="1"/>
          <p:nvPr/>
        </p:nvSpPr>
        <p:spPr>
          <a:xfrm>
            <a:off x="4786313" y="2143116"/>
            <a:ext cx="2593701"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только что</a:t>
            </a:r>
            <a:endParaRPr lang="ru-RU" sz="3200" b="1" dirty="0"/>
          </a:p>
        </p:txBody>
      </p:sp>
      <p:sp>
        <p:nvSpPr>
          <p:cNvPr id="10" name="TextBox 9"/>
          <p:cNvSpPr txBox="1"/>
          <p:nvPr/>
        </p:nvSpPr>
        <p:spPr>
          <a:xfrm>
            <a:off x="3643306" y="4214818"/>
            <a:ext cx="3809462"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распустившегося</a:t>
            </a:r>
            <a:endParaRPr lang="ru-RU" sz="3200" b="1" dirty="0"/>
          </a:p>
        </p:txBody>
      </p:sp>
      <p:sp>
        <p:nvSpPr>
          <p:cNvPr id="11" name="TextBox 10"/>
          <p:cNvSpPr txBox="1"/>
          <p:nvPr/>
        </p:nvSpPr>
        <p:spPr>
          <a:xfrm>
            <a:off x="571472" y="4429132"/>
            <a:ext cx="1500198" cy="64698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t>цветка</a:t>
            </a:r>
            <a:endParaRPr lang="ru-RU" sz="3200" b="1" dirty="0"/>
          </a:p>
        </p:txBody>
      </p:sp>
      <p:sp>
        <p:nvSpPr>
          <p:cNvPr id="12" name="Пятиугольник 11">
            <a:hlinkClick r:id="rId2" action="ppaction://hlinksldjump"/>
          </p:cNvPr>
          <p:cNvSpPr/>
          <p:nvPr/>
        </p:nvSpPr>
        <p:spPr>
          <a:xfrm>
            <a:off x="7858148" y="6215082"/>
            <a:ext cx="1049846" cy="357190"/>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672118"/>
            <a:ext cx="9144000" cy="1185882"/>
          </a:xfrm>
        </p:spPr>
        <p:style>
          <a:lnRef idx="1">
            <a:schemeClr val="accent2"/>
          </a:lnRef>
          <a:fillRef idx="2">
            <a:schemeClr val="accent2"/>
          </a:fillRef>
          <a:effectRef idx="1">
            <a:schemeClr val="accent2"/>
          </a:effectRef>
          <a:fontRef idx="minor">
            <a:schemeClr val="dk1"/>
          </a:fontRef>
        </p:style>
        <p:txBody>
          <a:bodyPr/>
          <a:lstStyle/>
          <a:p>
            <a:pPr>
              <a:buNone/>
            </a:pPr>
            <a:r>
              <a:rPr lang="ru-RU" dirty="0" smtClean="0"/>
              <a:t> Между матерью и ребёнком протянуты какие-то тайные невидимые нити.</a:t>
            </a:r>
            <a:r>
              <a:rPr lang="ru-RU" b="1" i="1" dirty="0" smtClean="0"/>
              <a:t> О. Бальзак</a:t>
            </a:r>
            <a:r>
              <a:rPr lang="ru-RU" dirty="0" smtClean="0"/>
              <a:t> </a:t>
            </a:r>
            <a:endParaRPr lang="ru-RU" dirty="0"/>
          </a:p>
        </p:txBody>
      </p:sp>
      <p:sp>
        <p:nvSpPr>
          <p:cNvPr id="4" name="TextBox 3"/>
          <p:cNvSpPr txBox="1"/>
          <p:nvPr/>
        </p:nvSpPr>
        <p:spPr>
          <a:xfrm>
            <a:off x="5412079" y="2357430"/>
            <a:ext cx="2548417"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Между</a:t>
            </a:r>
            <a:endParaRPr lang="ru-RU" sz="3200" b="1" dirty="0"/>
          </a:p>
        </p:txBody>
      </p:sp>
      <p:sp>
        <p:nvSpPr>
          <p:cNvPr id="5" name="TextBox 4"/>
          <p:cNvSpPr txBox="1"/>
          <p:nvPr/>
        </p:nvSpPr>
        <p:spPr>
          <a:xfrm>
            <a:off x="268544" y="214290"/>
            <a:ext cx="2123681"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матерью</a:t>
            </a:r>
            <a:endParaRPr lang="ru-RU" sz="3200" b="1" dirty="0"/>
          </a:p>
        </p:txBody>
      </p:sp>
      <p:sp>
        <p:nvSpPr>
          <p:cNvPr id="6" name="TextBox 5"/>
          <p:cNvSpPr txBox="1"/>
          <p:nvPr/>
        </p:nvSpPr>
        <p:spPr>
          <a:xfrm>
            <a:off x="6055021" y="3857628"/>
            <a:ext cx="2548417"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ребёнком</a:t>
            </a:r>
            <a:endParaRPr lang="ru-RU" sz="3200" b="1" dirty="0"/>
          </a:p>
        </p:txBody>
      </p:sp>
      <p:sp>
        <p:nvSpPr>
          <p:cNvPr id="7" name="TextBox 6"/>
          <p:cNvSpPr txBox="1"/>
          <p:nvPr/>
        </p:nvSpPr>
        <p:spPr>
          <a:xfrm>
            <a:off x="840048" y="1643050"/>
            <a:ext cx="679578"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и</a:t>
            </a:r>
            <a:endParaRPr lang="ru-RU" sz="3200" b="1" dirty="0"/>
          </a:p>
        </p:txBody>
      </p:sp>
      <p:sp>
        <p:nvSpPr>
          <p:cNvPr id="8" name="TextBox 7"/>
          <p:cNvSpPr txBox="1"/>
          <p:nvPr/>
        </p:nvSpPr>
        <p:spPr>
          <a:xfrm>
            <a:off x="2554559" y="2214554"/>
            <a:ext cx="2548417"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протянуты</a:t>
            </a:r>
            <a:endParaRPr lang="ru-RU" sz="3200" b="1" dirty="0"/>
          </a:p>
        </p:txBody>
      </p:sp>
      <p:sp>
        <p:nvSpPr>
          <p:cNvPr id="9" name="TextBox 8"/>
          <p:cNvSpPr txBox="1"/>
          <p:nvPr/>
        </p:nvSpPr>
        <p:spPr>
          <a:xfrm>
            <a:off x="482857" y="3571876"/>
            <a:ext cx="2208629"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какие-то</a:t>
            </a:r>
            <a:endParaRPr lang="ru-RU" sz="3200" b="1" dirty="0"/>
          </a:p>
        </p:txBody>
      </p:sp>
      <p:sp>
        <p:nvSpPr>
          <p:cNvPr id="10" name="TextBox 9"/>
          <p:cNvSpPr txBox="1"/>
          <p:nvPr/>
        </p:nvSpPr>
        <p:spPr>
          <a:xfrm>
            <a:off x="3126064" y="4143380"/>
            <a:ext cx="2378523"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тайные</a:t>
            </a:r>
            <a:endParaRPr lang="ru-RU" sz="3200" b="1" dirty="0"/>
          </a:p>
        </p:txBody>
      </p:sp>
      <p:sp>
        <p:nvSpPr>
          <p:cNvPr id="11" name="TextBox 10"/>
          <p:cNvSpPr txBox="1"/>
          <p:nvPr/>
        </p:nvSpPr>
        <p:spPr>
          <a:xfrm>
            <a:off x="6126459" y="785794"/>
            <a:ext cx="2803259"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невидимые</a:t>
            </a:r>
            <a:endParaRPr lang="ru-RU" sz="3200" b="1" dirty="0"/>
          </a:p>
        </p:txBody>
      </p:sp>
      <p:sp>
        <p:nvSpPr>
          <p:cNvPr id="12" name="TextBox 11"/>
          <p:cNvSpPr txBox="1"/>
          <p:nvPr/>
        </p:nvSpPr>
        <p:spPr>
          <a:xfrm>
            <a:off x="3268940" y="642918"/>
            <a:ext cx="1274209"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3200" b="1" dirty="0" smtClean="0"/>
              <a:t>нити</a:t>
            </a:r>
            <a:endParaRPr lang="ru-RU" sz="3200" b="1" dirty="0"/>
          </a:p>
        </p:txBody>
      </p:sp>
      <p:sp>
        <p:nvSpPr>
          <p:cNvPr id="13" name="Пятиугольник 12">
            <a:hlinkClick r:id="rId2" action="ppaction://hlinksldjump"/>
          </p:cNvPr>
          <p:cNvSpPr/>
          <p:nvPr/>
        </p:nvSpPr>
        <p:spPr>
          <a:xfrm>
            <a:off x="8072462" y="6143644"/>
            <a:ext cx="1049846" cy="357190"/>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57829"/>
            <a:ext cx="9144000" cy="1400171"/>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None/>
            </a:pPr>
            <a:r>
              <a:rPr lang="ru-RU" dirty="0" smtClean="0"/>
              <a:t> Все самые дорогие святыни названы и озарены именем матери</a:t>
            </a:r>
            <a:r>
              <a:rPr lang="ru-RU" b="1" i="1" dirty="0" smtClean="0"/>
              <a:t> В. </a:t>
            </a:r>
            <a:r>
              <a:rPr lang="ru-RU" b="1" i="1" dirty="0" err="1" smtClean="0"/>
              <a:t>Коротаев</a:t>
            </a:r>
            <a:r>
              <a:rPr lang="ru-RU" b="1" i="1" dirty="0" smtClean="0"/>
              <a:t/>
            </a:r>
            <a:br>
              <a:rPr lang="ru-RU" b="1" i="1" dirty="0" smtClean="0"/>
            </a:br>
            <a:endParaRPr lang="ru-RU" dirty="0"/>
          </a:p>
        </p:txBody>
      </p:sp>
      <p:sp>
        <p:nvSpPr>
          <p:cNvPr id="4" name="TextBox 3"/>
          <p:cNvSpPr txBox="1"/>
          <p:nvPr/>
        </p:nvSpPr>
        <p:spPr>
          <a:xfrm>
            <a:off x="3571868" y="3000372"/>
            <a:ext cx="857257"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Все</a:t>
            </a:r>
            <a:endParaRPr lang="ru-RU" sz="3200" b="1" dirty="0"/>
          </a:p>
        </p:txBody>
      </p:sp>
      <p:sp>
        <p:nvSpPr>
          <p:cNvPr id="5" name="TextBox 4"/>
          <p:cNvSpPr txBox="1"/>
          <p:nvPr/>
        </p:nvSpPr>
        <p:spPr>
          <a:xfrm>
            <a:off x="5500694" y="428604"/>
            <a:ext cx="1428761"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самые</a:t>
            </a:r>
            <a:endParaRPr lang="ru-RU" sz="3200" b="1" dirty="0"/>
          </a:p>
        </p:txBody>
      </p:sp>
      <p:sp>
        <p:nvSpPr>
          <p:cNvPr id="7" name="TextBox 6"/>
          <p:cNvSpPr txBox="1"/>
          <p:nvPr/>
        </p:nvSpPr>
        <p:spPr>
          <a:xfrm>
            <a:off x="785786" y="214290"/>
            <a:ext cx="185738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дорогие</a:t>
            </a:r>
            <a:endParaRPr lang="ru-RU" sz="3200" b="1" dirty="0"/>
          </a:p>
        </p:txBody>
      </p:sp>
      <p:sp>
        <p:nvSpPr>
          <p:cNvPr id="8" name="TextBox 7"/>
          <p:cNvSpPr txBox="1"/>
          <p:nvPr/>
        </p:nvSpPr>
        <p:spPr>
          <a:xfrm>
            <a:off x="3143240" y="928670"/>
            <a:ext cx="1785951"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святыни</a:t>
            </a:r>
            <a:endParaRPr lang="ru-RU" sz="3200" b="1" dirty="0"/>
          </a:p>
        </p:txBody>
      </p:sp>
      <p:sp>
        <p:nvSpPr>
          <p:cNvPr id="9" name="TextBox 8"/>
          <p:cNvSpPr txBox="1"/>
          <p:nvPr/>
        </p:nvSpPr>
        <p:spPr>
          <a:xfrm>
            <a:off x="1071538" y="4143380"/>
            <a:ext cx="1857389"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названы</a:t>
            </a:r>
            <a:endParaRPr lang="ru-RU" sz="3200" b="1" dirty="0"/>
          </a:p>
        </p:txBody>
      </p:sp>
      <p:sp>
        <p:nvSpPr>
          <p:cNvPr id="10" name="TextBox 9"/>
          <p:cNvSpPr txBox="1"/>
          <p:nvPr/>
        </p:nvSpPr>
        <p:spPr>
          <a:xfrm>
            <a:off x="7858148" y="3071810"/>
            <a:ext cx="428629"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и</a:t>
            </a:r>
            <a:endParaRPr lang="ru-RU" sz="3200" b="1" dirty="0"/>
          </a:p>
        </p:txBody>
      </p:sp>
      <p:sp>
        <p:nvSpPr>
          <p:cNvPr id="11" name="TextBox 10"/>
          <p:cNvSpPr txBox="1"/>
          <p:nvPr/>
        </p:nvSpPr>
        <p:spPr>
          <a:xfrm>
            <a:off x="5715008" y="4429132"/>
            <a:ext cx="1785951"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озарены</a:t>
            </a:r>
            <a:endParaRPr lang="ru-RU" sz="3200" b="1" dirty="0"/>
          </a:p>
        </p:txBody>
      </p:sp>
      <p:sp>
        <p:nvSpPr>
          <p:cNvPr id="12" name="TextBox 11"/>
          <p:cNvSpPr txBox="1"/>
          <p:nvPr/>
        </p:nvSpPr>
        <p:spPr>
          <a:xfrm>
            <a:off x="5286380" y="2357430"/>
            <a:ext cx="1714513"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именем</a:t>
            </a:r>
            <a:endParaRPr lang="ru-RU" sz="3200" b="1" dirty="0"/>
          </a:p>
        </p:txBody>
      </p:sp>
      <p:sp>
        <p:nvSpPr>
          <p:cNvPr id="13" name="TextBox 12"/>
          <p:cNvSpPr txBox="1"/>
          <p:nvPr/>
        </p:nvSpPr>
        <p:spPr>
          <a:xfrm>
            <a:off x="785785" y="2571744"/>
            <a:ext cx="1643075"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t>матери</a:t>
            </a:r>
            <a:endParaRPr lang="ru-RU" sz="3200" b="1" dirty="0"/>
          </a:p>
        </p:txBody>
      </p:sp>
      <p:sp>
        <p:nvSpPr>
          <p:cNvPr id="14" name="Пятиугольник 13">
            <a:hlinkClick r:id="rId2" action="ppaction://hlinksldjump"/>
          </p:cNvPr>
          <p:cNvSpPr/>
          <p:nvPr/>
        </p:nvSpPr>
        <p:spPr>
          <a:xfrm>
            <a:off x="8072462" y="6143644"/>
            <a:ext cx="1049846" cy="357190"/>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600704"/>
            <a:ext cx="9144000" cy="125729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r>
              <a:rPr lang="ru-RU" dirty="0" smtClean="0"/>
              <a:t>Материнство – это и великая радость, и великое познание жизни . </a:t>
            </a:r>
            <a:r>
              <a:rPr lang="ru-RU" b="1" i="1" dirty="0" smtClean="0"/>
              <a:t>Ч. Айтматов</a:t>
            </a:r>
            <a:br>
              <a:rPr lang="ru-RU" b="1" i="1" dirty="0" smtClean="0"/>
            </a:br>
            <a:endParaRPr lang="ru-RU" dirty="0"/>
          </a:p>
        </p:txBody>
      </p:sp>
      <p:sp>
        <p:nvSpPr>
          <p:cNvPr id="4" name="TextBox 3"/>
          <p:cNvSpPr txBox="1"/>
          <p:nvPr/>
        </p:nvSpPr>
        <p:spPr>
          <a:xfrm>
            <a:off x="571472" y="785794"/>
            <a:ext cx="2714644"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Материнство-</a:t>
            </a:r>
            <a:endParaRPr lang="ru-RU" sz="3200" b="1" dirty="0"/>
          </a:p>
        </p:txBody>
      </p:sp>
      <p:sp>
        <p:nvSpPr>
          <p:cNvPr id="5" name="TextBox 4"/>
          <p:cNvSpPr txBox="1"/>
          <p:nvPr/>
        </p:nvSpPr>
        <p:spPr>
          <a:xfrm>
            <a:off x="4429124" y="4429132"/>
            <a:ext cx="928696"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это</a:t>
            </a:r>
            <a:endParaRPr lang="ru-RU" sz="3200" b="1" dirty="0"/>
          </a:p>
        </p:txBody>
      </p:sp>
      <p:sp>
        <p:nvSpPr>
          <p:cNvPr id="6" name="TextBox 5"/>
          <p:cNvSpPr txBox="1"/>
          <p:nvPr/>
        </p:nvSpPr>
        <p:spPr>
          <a:xfrm>
            <a:off x="5072066" y="3071810"/>
            <a:ext cx="428630"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и</a:t>
            </a:r>
            <a:endParaRPr lang="ru-RU" sz="3200" b="1" dirty="0"/>
          </a:p>
        </p:txBody>
      </p:sp>
      <p:sp>
        <p:nvSpPr>
          <p:cNvPr id="7" name="TextBox 6"/>
          <p:cNvSpPr txBox="1"/>
          <p:nvPr/>
        </p:nvSpPr>
        <p:spPr>
          <a:xfrm>
            <a:off x="3857620" y="1714488"/>
            <a:ext cx="171451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великая</a:t>
            </a:r>
            <a:endParaRPr lang="ru-RU" sz="3200" b="1" dirty="0"/>
          </a:p>
        </p:txBody>
      </p:sp>
      <p:sp>
        <p:nvSpPr>
          <p:cNvPr id="8" name="TextBox 7"/>
          <p:cNvSpPr txBox="1"/>
          <p:nvPr/>
        </p:nvSpPr>
        <p:spPr>
          <a:xfrm>
            <a:off x="6357950" y="1428736"/>
            <a:ext cx="1857388"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радость,</a:t>
            </a:r>
            <a:endParaRPr lang="ru-RU" sz="3200" b="1" dirty="0"/>
          </a:p>
        </p:txBody>
      </p:sp>
      <p:sp>
        <p:nvSpPr>
          <p:cNvPr id="9" name="TextBox 8"/>
          <p:cNvSpPr txBox="1"/>
          <p:nvPr/>
        </p:nvSpPr>
        <p:spPr>
          <a:xfrm>
            <a:off x="1714478" y="2643182"/>
            <a:ext cx="428630" cy="62436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и</a:t>
            </a:r>
            <a:endParaRPr lang="ru-RU" sz="3200" b="1" dirty="0"/>
          </a:p>
        </p:txBody>
      </p:sp>
      <p:sp>
        <p:nvSpPr>
          <p:cNvPr id="10" name="TextBox 9"/>
          <p:cNvSpPr txBox="1"/>
          <p:nvPr/>
        </p:nvSpPr>
        <p:spPr>
          <a:xfrm>
            <a:off x="2357422" y="3500438"/>
            <a:ext cx="1857388"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великое</a:t>
            </a:r>
            <a:endParaRPr lang="ru-RU" sz="3200" b="1" dirty="0"/>
          </a:p>
        </p:txBody>
      </p:sp>
      <p:sp>
        <p:nvSpPr>
          <p:cNvPr id="11" name="TextBox 10"/>
          <p:cNvSpPr txBox="1"/>
          <p:nvPr/>
        </p:nvSpPr>
        <p:spPr>
          <a:xfrm>
            <a:off x="6286512" y="3286124"/>
            <a:ext cx="2286016"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познание</a:t>
            </a:r>
            <a:endParaRPr lang="ru-RU" sz="3200" b="1" dirty="0"/>
          </a:p>
        </p:txBody>
      </p:sp>
      <p:sp>
        <p:nvSpPr>
          <p:cNvPr id="12" name="TextBox 11"/>
          <p:cNvSpPr txBox="1"/>
          <p:nvPr/>
        </p:nvSpPr>
        <p:spPr>
          <a:xfrm>
            <a:off x="285720" y="4500570"/>
            <a:ext cx="1928826"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200" b="1" dirty="0" smtClean="0"/>
              <a:t>жизни</a:t>
            </a:r>
            <a:endParaRPr lang="ru-RU" sz="3200" b="1" dirty="0"/>
          </a:p>
        </p:txBody>
      </p:sp>
      <p:sp>
        <p:nvSpPr>
          <p:cNvPr id="13" name="Пятиугольник 12">
            <a:hlinkClick r:id="rId2" action="ppaction://hlinksldjump"/>
          </p:cNvPr>
          <p:cNvSpPr/>
          <p:nvPr/>
        </p:nvSpPr>
        <p:spPr>
          <a:xfrm>
            <a:off x="8072462" y="6143644"/>
            <a:ext cx="1049846" cy="357190"/>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571472" y="428604"/>
            <a:ext cx="7929415"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Матери известных людей</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Скругленный прямоугольник 4"/>
          <p:cNvSpPr/>
          <p:nvPr/>
        </p:nvSpPr>
        <p:spPr>
          <a:xfrm>
            <a:off x="285720" y="1643050"/>
            <a:ext cx="1500198" cy="2428892"/>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0000FF"/>
              </a:solidFill>
            </a:endParaRPr>
          </a:p>
        </p:txBody>
      </p:sp>
      <p:sp>
        <p:nvSpPr>
          <p:cNvPr id="6" name="Скругленный прямоугольник 5"/>
          <p:cNvSpPr/>
          <p:nvPr/>
        </p:nvSpPr>
        <p:spPr>
          <a:xfrm>
            <a:off x="3643306" y="1643050"/>
            <a:ext cx="1500198" cy="2428892"/>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0000FF"/>
              </a:solidFill>
            </a:endParaRPr>
          </a:p>
        </p:txBody>
      </p:sp>
      <p:sp>
        <p:nvSpPr>
          <p:cNvPr id="7" name="Скругленный прямоугольник 6"/>
          <p:cNvSpPr/>
          <p:nvPr/>
        </p:nvSpPr>
        <p:spPr>
          <a:xfrm>
            <a:off x="2000232" y="1643050"/>
            <a:ext cx="1500198" cy="2428892"/>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0000FF"/>
              </a:solidFill>
            </a:endParaRPr>
          </a:p>
        </p:txBody>
      </p:sp>
      <p:sp>
        <p:nvSpPr>
          <p:cNvPr id="8" name="Скругленный прямоугольник 7"/>
          <p:cNvSpPr/>
          <p:nvPr/>
        </p:nvSpPr>
        <p:spPr>
          <a:xfrm>
            <a:off x="5357818" y="1643050"/>
            <a:ext cx="1500198" cy="2428892"/>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0000FF"/>
              </a:solidFill>
            </a:endParaRPr>
          </a:p>
        </p:txBody>
      </p:sp>
      <p:sp>
        <p:nvSpPr>
          <p:cNvPr id="9" name="Скругленный прямоугольник 8"/>
          <p:cNvSpPr/>
          <p:nvPr/>
        </p:nvSpPr>
        <p:spPr>
          <a:xfrm>
            <a:off x="7072330" y="1643050"/>
            <a:ext cx="1500198" cy="2428892"/>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0000FF"/>
              </a:solidFill>
            </a:endParaRPr>
          </a:p>
        </p:txBody>
      </p:sp>
      <p:pic>
        <p:nvPicPr>
          <p:cNvPr id="15" name="Picture 3" descr="C:\Users\User\Desktop\РАМКИ\линии\lines24.gif"/>
          <p:cNvPicPr>
            <a:picLocks noChangeAspect="1" noChangeArrowheads="1" noCrop="1"/>
          </p:cNvPicPr>
          <p:nvPr/>
        </p:nvPicPr>
        <p:blipFill>
          <a:blip r:embed="rId2"/>
          <a:srcRect/>
          <a:stretch>
            <a:fillRect/>
          </a:stretch>
        </p:blipFill>
        <p:spPr bwMode="auto">
          <a:xfrm>
            <a:off x="642910" y="5715016"/>
            <a:ext cx="3810000" cy="590550"/>
          </a:xfrm>
          <a:prstGeom prst="rect">
            <a:avLst/>
          </a:prstGeom>
          <a:noFill/>
        </p:spPr>
      </p:pic>
      <p:pic>
        <p:nvPicPr>
          <p:cNvPr id="16" name="Picture 3" descr="C:\Users\User\Desktop\РАМКИ\линии\lines24.gif"/>
          <p:cNvPicPr>
            <a:picLocks noChangeAspect="1" noChangeArrowheads="1" noCrop="1"/>
          </p:cNvPicPr>
          <p:nvPr/>
        </p:nvPicPr>
        <p:blipFill>
          <a:blip r:embed="rId2"/>
          <a:srcRect/>
          <a:stretch>
            <a:fillRect/>
          </a:stretch>
        </p:blipFill>
        <p:spPr bwMode="auto">
          <a:xfrm>
            <a:off x="4857752" y="5715016"/>
            <a:ext cx="3810000" cy="590550"/>
          </a:xfrm>
          <a:prstGeom prst="rect">
            <a:avLst/>
          </a:prstGeom>
          <a:noFill/>
        </p:spPr>
      </p:pic>
      <p:sp>
        <p:nvSpPr>
          <p:cNvPr id="18" name="Стрелка вправо с вырезом 17">
            <a:hlinkClick r:id="rId3" action="ppaction://hlinksldjump"/>
          </p:cNvPr>
          <p:cNvSpPr/>
          <p:nvPr/>
        </p:nvSpPr>
        <p:spPr>
          <a:xfrm>
            <a:off x="7808402" y="6143644"/>
            <a:ext cx="1049878" cy="714356"/>
          </a:xfrm>
          <a:prstGeom prst="notched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2000232" y="4643446"/>
            <a:ext cx="5231240" cy="646331"/>
          </a:xfrm>
          <a:prstGeom prst="rect">
            <a:avLst/>
          </a:prstGeom>
          <a:noFill/>
        </p:spPr>
        <p:txBody>
          <a:bodyPr wrap="none" rtlCol="0">
            <a:sp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Угадайте, кто их сыновья</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TextBox 16"/>
          <p:cNvSpPr txBox="1"/>
          <p:nvPr/>
        </p:nvSpPr>
        <p:spPr>
          <a:xfrm>
            <a:off x="2500298" y="2357430"/>
            <a:ext cx="714380" cy="769441"/>
          </a:xfrm>
          <a:prstGeom prst="rect">
            <a:avLst/>
          </a:prstGeom>
          <a:no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endParaRPr lang="ru-RU" sz="4400" dirty="0"/>
          </a:p>
        </p:txBody>
      </p:sp>
      <p:sp>
        <p:nvSpPr>
          <p:cNvPr id="20" name="Прямоугольник 19">
            <a:hlinkClick r:id="rId4" action="ppaction://hlinksldjump"/>
          </p:cNvPr>
          <p:cNvSpPr/>
          <p:nvPr/>
        </p:nvSpPr>
        <p:spPr>
          <a:xfrm>
            <a:off x="714348" y="2428868"/>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5" action="ppaction://hlinksldjump"/>
              </a:rPr>
              <a:t>1</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1" name="Прямоугольник 20">
            <a:hlinkClick r:id="rId4" action="ppaction://hlinksldjump"/>
          </p:cNvPr>
          <p:cNvSpPr/>
          <p:nvPr/>
        </p:nvSpPr>
        <p:spPr>
          <a:xfrm>
            <a:off x="2428860" y="2428868"/>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6" action="ppaction://hlinksldjump"/>
              </a:rPr>
              <a:t>2</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2" name="Прямоугольник 21">
            <a:hlinkClick r:id="rId4" action="ppaction://hlinksldjump"/>
          </p:cNvPr>
          <p:cNvSpPr/>
          <p:nvPr/>
        </p:nvSpPr>
        <p:spPr>
          <a:xfrm>
            <a:off x="4143372" y="2428868"/>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7" action="ppaction://hlinksldjump"/>
              </a:rPr>
              <a:t>3</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3" name="Прямоугольник 22">
            <a:hlinkClick r:id="rId4" action="ppaction://hlinksldjump"/>
          </p:cNvPr>
          <p:cNvSpPr/>
          <p:nvPr/>
        </p:nvSpPr>
        <p:spPr>
          <a:xfrm>
            <a:off x="5857884" y="2428868"/>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8" action="ppaction://hlinksldjump"/>
              </a:rPr>
              <a:t>4</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24" name="Прямоугольник 23">
            <a:hlinkClick r:id="rId4" action="ppaction://hlinksldjump"/>
          </p:cNvPr>
          <p:cNvSpPr/>
          <p:nvPr/>
        </p:nvSpPr>
        <p:spPr>
          <a:xfrm>
            <a:off x="7500958" y="2428868"/>
            <a:ext cx="722930" cy="64633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smtClean="0">
                <a:ln w="11430"/>
                <a:solidFill>
                  <a:schemeClr val="accent1">
                    <a:lumMod val="50000"/>
                  </a:schemeClr>
                </a:solidFill>
                <a:effectLst>
                  <a:outerShdw blurRad="76200" dist="50800" dir="5400000" algn="tl" rotWithShape="0">
                    <a:srgbClr val="000000">
                      <a:alpha val="65000"/>
                    </a:srgbClr>
                  </a:outerShdw>
                </a:effectLst>
                <a:hlinkClick r:id="rId9" action="ppaction://hlinksldjump"/>
              </a:rPr>
              <a:t>5</a:t>
            </a:r>
            <a:endParaRPr lang="ru-RU"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957</Words>
  <Application>Microsoft Office PowerPoint</Application>
  <PresentationFormat>Экран (4:3)</PresentationFormat>
  <Paragraphs>176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Собери высказывание </vt:lpstr>
      <vt:lpstr>Слайд 4</vt:lpstr>
      <vt:lpstr>Слайд 5</vt:lpstr>
      <vt:lpstr>Слайд 6</vt:lpstr>
      <vt:lpstr>Слайд 7</vt:lpstr>
      <vt:lpstr>Слайд 8</vt:lpstr>
      <vt:lpstr>Слайд 9</vt:lpstr>
      <vt:lpstr>Евгения Яковлевна Чехова</vt:lpstr>
      <vt:lpstr>Анна Тимофеевна Гагарина</vt:lpstr>
      <vt:lpstr>Татьяна Фёдоровна Есенина</vt:lpstr>
      <vt:lpstr>Надежда Осиповна Пушкина</vt:lpstr>
      <vt:lpstr>Слайд 14</vt:lpstr>
      <vt:lpstr>Слайд 15</vt:lpstr>
      <vt:lpstr>Почтальон</vt:lpstr>
      <vt:lpstr>Парикмахер</vt:lpstr>
      <vt:lpstr>Повар</vt:lpstr>
      <vt:lpstr>Воспитатель</vt:lpstr>
      <vt:lpstr>Продавец</vt:lpstr>
      <vt:lpstr>Слайд 21</vt:lpstr>
      <vt:lpstr>Подснежник</vt:lpstr>
      <vt:lpstr>РОЗА</vt:lpstr>
      <vt:lpstr>Василёк</vt:lpstr>
      <vt:lpstr>Нарцисс</vt:lpstr>
      <vt:lpstr>Ландыши</vt:lpstr>
      <vt:lpstr>Кто автор строк?</vt:lpstr>
      <vt:lpstr>Кто автор строк?</vt:lpstr>
      <vt:lpstr>Слайд 29</vt:lpstr>
      <vt:lpstr>Кто автор строк?</vt:lpstr>
      <vt:lpstr>Кто автор строк?</vt:lpstr>
      <vt:lpstr>Кто автор строк?</vt:lpstr>
      <vt:lpstr>Слайд 33</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 Windows</cp:lastModifiedBy>
  <cp:revision>199</cp:revision>
  <dcterms:created xsi:type="dcterms:W3CDTF">2015-11-02T03:50:32Z</dcterms:created>
  <dcterms:modified xsi:type="dcterms:W3CDTF">2016-11-09T15:09:06Z</dcterms:modified>
</cp:coreProperties>
</file>